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10693400" cy="7562850"/>
  <p:notesSz cx="10693400" cy="75628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hyperlink" Target="http://www.regeltex.com/" TargetMode="External"/><Relationship Id="rId12" Type="http://schemas.openxmlformats.org/officeDocument/2006/relationships/image" Target="../media/image10.png"/><Relationship Id="rId13" Type="http://schemas.openxmlformats.org/officeDocument/2006/relationships/image" Target="../media/image11.png"/><Relationship Id="rId14" Type="http://schemas.openxmlformats.org/officeDocument/2006/relationships/image" Target="../media/image12.png"/><Relationship Id="rId15" Type="http://schemas.openxmlformats.org/officeDocument/2006/relationships/image" Target="../media/image13.png"/><Relationship Id="rId16" Type="http://schemas.openxmlformats.org/officeDocument/2006/relationships/image" Target="../media/image14.png"/><Relationship Id="rId17" Type="http://schemas.openxmlformats.org/officeDocument/2006/relationships/image" Target="../media/image15.png"/><Relationship Id="rId18" Type="http://schemas.openxmlformats.org/officeDocument/2006/relationships/image" Target="../media/image16.png"/><Relationship Id="rId19" Type="http://schemas.openxmlformats.org/officeDocument/2006/relationships/image" Target="../media/image17.png"/><Relationship Id="rId20" Type="http://schemas.openxmlformats.org/officeDocument/2006/relationships/image" Target="../media/image18.png"/><Relationship Id="rId21" Type="http://schemas.openxmlformats.org/officeDocument/2006/relationships/image" Target="../media/image19.png"/><Relationship Id="rId22" Type="http://schemas.openxmlformats.org/officeDocument/2006/relationships/image" Target="../media/image20.png"/><Relationship Id="rId23" Type="http://schemas.openxmlformats.org/officeDocument/2006/relationships/image" Target="../media/image21.png"/><Relationship Id="rId24" Type="http://schemas.openxmlformats.org/officeDocument/2006/relationships/image" Target="../media/image22.png"/><Relationship Id="rId25" Type="http://schemas.openxmlformats.org/officeDocument/2006/relationships/image" Target="../media/image23.png"/><Relationship Id="rId26" Type="http://schemas.openxmlformats.org/officeDocument/2006/relationships/image" Target="../media/image24.png"/><Relationship Id="rId27" Type="http://schemas.openxmlformats.org/officeDocument/2006/relationships/image" Target="../media/image25.png"/><Relationship Id="rId28" Type="http://schemas.openxmlformats.org/officeDocument/2006/relationships/image" Target="../media/image26.png"/><Relationship Id="rId29" Type="http://schemas.openxmlformats.org/officeDocument/2006/relationships/image" Target="../media/image27.png"/><Relationship Id="rId30" Type="http://schemas.openxmlformats.org/officeDocument/2006/relationships/image" Target="../media/image28.png"/><Relationship Id="rId31" Type="http://schemas.openxmlformats.org/officeDocument/2006/relationships/image" Target="../media/image29.png"/><Relationship Id="rId32" Type="http://schemas.openxmlformats.org/officeDocument/2006/relationships/image" Target="../media/image30.png"/><Relationship Id="rId33" Type="http://schemas.openxmlformats.org/officeDocument/2006/relationships/image" Target="../media/image31.png"/><Relationship Id="rId34" Type="http://schemas.openxmlformats.org/officeDocument/2006/relationships/image" Target="../media/image32.png"/><Relationship Id="rId35" Type="http://schemas.openxmlformats.org/officeDocument/2006/relationships/image" Target="../media/image33.png"/><Relationship Id="rId36" Type="http://schemas.openxmlformats.org/officeDocument/2006/relationships/image" Target="../media/image34.png"/><Relationship Id="rId37" Type="http://schemas.openxmlformats.org/officeDocument/2006/relationships/image" Target="../media/image35.png"/><Relationship Id="rId38" Type="http://schemas.openxmlformats.org/officeDocument/2006/relationships/image" Target="../media/image36.png"/><Relationship Id="rId39" Type="http://schemas.openxmlformats.org/officeDocument/2006/relationships/image" Target="../media/image37.png"/><Relationship Id="rId40" Type="http://schemas.openxmlformats.org/officeDocument/2006/relationships/image" Target="../media/image38.png"/><Relationship Id="rId41" Type="http://schemas.openxmlformats.org/officeDocument/2006/relationships/image" Target="../media/image39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44.png"/><Relationship Id="rId7" Type="http://schemas.openxmlformats.org/officeDocument/2006/relationships/image" Target="../media/image45.png"/><Relationship Id="rId8" Type="http://schemas.openxmlformats.org/officeDocument/2006/relationships/image" Target="../media/image4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8"/>
            <a:ext cx="8460105" cy="7560309"/>
            <a:chOff x="0" y="8"/>
            <a:chExt cx="8460105" cy="7560309"/>
          </a:xfrm>
        </p:grpSpPr>
        <p:sp>
          <p:nvSpPr>
            <p:cNvPr id="3" name="object 3" descr=""/>
            <p:cNvSpPr/>
            <p:nvPr/>
          </p:nvSpPr>
          <p:spPr>
            <a:xfrm>
              <a:off x="0" y="12"/>
              <a:ext cx="8460105" cy="7092315"/>
            </a:xfrm>
            <a:custGeom>
              <a:avLst/>
              <a:gdLst/>
              <a:ahLst/>
              <a:cxnLst/>
              <a:rect l="l" t="t" r="r" b="b"/>
              <a:pathLst>
                <a:path w="8460105" h="7092315">
                  <a:moveTo>
                    <a:pt x="0" y="7091997"/>
                  </a:moveTo>
                  <a:lnTo>
                    <a:pt x="8460003" y="7091997"/>
                  </a:lnTo>
                  <a:lnTo>
                    <a:pt x="8460003" y="0"/>
                  </a:lnTo>
                  <a:lnTo>
                    <a:pt x="0" y="0"/>
                  </a:lnTo>
                  <a:lnTo>
                    <a:pt x="0" y="7091997"/>
                  </a:lnTo>
                  <a:close/>
                </a:path>
              </a:pathLst>
            </a:custGeom>
            <a:solidFill>
              <a:srgbClr val="EAEA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0" y="7092010"/>
              <a:ext cx="8460105" cy="467995"/>
            </a:xfrm>
            <a:custGeom>
              <a:avLst/>
              <a:gdLst/>
              <a:ahLst/>
              <a:cxnLst/>
              <a:rect l="l" t="t" r="r" b="b"/>
              <a:pathLst>
                <a:path w="8460105" h="467995">
                  <a:moveTo>
                    <a:pt x="8460003" y="0"/>
                  </a:moveTo>
                  <a:lnTo>
                    <a:pt x="0" y="0"/>
                  </a:lnTo>
                  <a:lnTo>
                    <a:pt x="0" y="467995"/>
                  </a:lnTo>
                  <a:lnTo>
                    <a:pt x="8460003" y="467995"/>
                  </a:lnTo>
                  <a:lnTo>
                    <a:pt x="8460003" y="0"/>
                  </a:lnTo>
                  <a:close/>
                </a:path>
              </a:pathLst>
            </a:custGeom>
            <a:solidFill>
              <a:srgbClr val="2D2A2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12"/>
              <a:ext cx="8460105" cy="7056120"/>
            </a:xfrm>
            <a:custGeom>
              <a:avLst/>
              <a:gdLst/>
              <a:ahLst/>
              <a:cxnLst/>
              <a:rect l="l" t="t" r="r" b="b"/>
              <a:pathLst>
                <a:path w="8460105" h="7056120">
                  <a:moveTo>
                    <a:pt x="8460003" y="7019988"/>
                  </a:moveTo>
                  <a:lnTo>
                    <a:pt x="0" y="7019988"/>
                  </a:lnTo>
                  <a:lnTo>
                    <a:pt x="0" y="7055980"/>
                  </a:lnTo>
                  <a:lnTo>
                    <a:pt x="8460003" y="7055980"/>
                  </a:lnTo>
                  <a:lnTo>
                    <a:pt x="8460003" y="7019988"/>
                  </a:lnTo>
                  <a:close/>
                </a:path>
                <a:path w="8460105" h="7056120">
                  <a:moveTo>
                    <a:pt x="8460003" y="0"/>
                  </a:moveTo>
                  <a:lnTo>
                    <a:pt x="0" y="0"/>
                  </a:lnTo>
                  <a:lnTo>
                    <a:pt x="0" y="1688541"/>
                  </a:lnTo>
                  <a:lnTo>
                    <a:pt x="8460003" y="1018806"/>
                  </a:lnTo>
                  <a:lnTo>
                    <a:pt x="8460003" y="0"/>
                  </a:lnTo>
                  <a:close/>
                </a:path>
              </a:pathLst>
            </a:custGeom>
            <a:solidFill>
              <a:srgbClr val="FF51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02603" y="259994"/>
              <a:ext cx="558165" cy="655955"/>
            </a:xfrm>
            <a:custGeom>
              <a:avLst/>
              <a:gdLst/>
              <a:ahLst/>
              <a:cxnLst/>
              <a:rect l="l" t="t" r="r" b="b"/>
              <a:pathLst>
                <a:path w="558165" h="655955">
                  <a:moveTo>
                    <a:pt x="547611" y="115722"/>
                  </a:moveTo>
                  <a:lnTo>
                    <a:pt x="528967" y="84391"/>
                  </a:lnTo>
                  <a:lnTo>
                    <a:pt x="501865" y="58877"/>
                  </a:lnTo>
                  <a:lnTo>
                    <a:pt x="499872" y="56997"/>
                  </a:lnTo>
                  <a:lnTo>
                    <a:pt x="462457" y="34213"/>
                  </a:lnTo>
                  <a:lnTo>
                    <a:pt x="418820" y="16675"/>
                  </a:lnTo>
                  <a:lnTo>
                    <a:pt x="371094" y="5054"/>
                  </a:lnTo>
                  <a:lnTo>
                    <a:pt x="321373" y="0"/>
                  </a:lnTo>
                  <a:lnTo>
                    <a:pt x="271792" y="2184"/>
                  </a:lnTo>
                  <a:lnTo>
                    <a:pt x="224447" y="12255"/>
                  </a:lnTo>
                  <a:lnTo>
                    <a:pt x="181114" y="29781"/>
                  </a:lnTo>
                  <a:lnTo>
                    <a:pt x="176987" y="32258"/>
                  </a:lnTo>
                  <a:lnTo>
                    <a:pt x="176987" y="49352"/>
                  </a:lnTo>
                  <a:lnTo>
                    <a:pt x="90220" y="124815"/>
                  </a:lnTo>
                  <a:lnTo>
                    <a:pt x="106845" y="102082"/>
                  </a:lnTo>
                  <a:lnTo>
                    <a:pt x="126606" y="82169"/>
                  </a:lnTo>
                  <a:lnTo>
                    <a:pt x="149847" y="64706"/>
                  </a:lnTo>
                  <a:lnTo>
                    <a:pt x="176987" y="49352"/>
                  </a:lnTo>
                  <a:lnTo>
                    <a:pt x="176987" y="32258"/>
                  </a:lnTo>
                  <a:lnTo>
                    <a:pt x="141097" y="53733"/>
                  </a:lnTo>
                  <a:lnTo>
                    <a:pt x="104952" y="83248"/>
                  </a:lnTo>
                  <a:lnTo>
                    <a:pt x="73215" y="117449"/>
                  </a:lnTo>
                  <a:lnTo>
                    <a:pt x="46443" y="155435"/>
                  </a:lnTo>
                  <a:lnTo>
                    <a:pt x="25184" y="196342"/>
                  </a:lnTo>
                  <a:lnTo>
                    <a:pt x="9994" y="239306"/>
                  </a:lnTo>
                  <a:lnTo>
                    <a:pt x="1422" y="283425"/>
                  </a:lnTo>
                  <a:lnTo>
                    <a:pt x="0" y="327825"/>
                  </a:lnTo>
                  <a:lnTo>
                    <a:pt x="6299" y="371640"/>
                  </a:lnTo>
                  <a:lnTo>
                    <a:pt x="91821" y="359727"/>
                  </a:lnTo>
                  <a:lnTo>
                    <a:pt x="97675" y="312559"/>
                  </a:lnTo>
                  <a:lnTo>
                    <a:pt x="107073" y="267246"/>
                  </a:lnTo>
                  <a:lnTo>
                    <a:pt x="120992" y="224447"/>
                  </a:lnTo>
                  <a:lnTo>
                    <a:pt x="140411" y="184785"/>
                  </a:lnTo>
                  <a:lnTo>
                    <a:pt x="166281" y="148894"/>
                  </a:lnTo>
                  <a:lnTo>
                    <a:pt x="191744" y="124815"/>
                  </a:lnTo>
                  <a:lnTo>
                    <a:pt x="199567" y="117411"/>
                  </a:lnTo>
                  <a:lnTo>
                    <a:pt x="241261" y="90982"/>
                  </a:lnTo>
                  <a:lnTo>
                    <a:pt x="286219" y="72161"/>
                  </a:lnTo>
                  <a:lnTo>
                    <a:pt x="330822" y="61620"/>
                  </a:lnTo>
                  <a:lnTo>
                    <a:pt x="375043" y="58877"/>
                  </a:lnTo>
                  <a:lnTo>
                    <a:pt x="418858" y="63423"/>
                  </a:lnTo>
                  <a:lnTo>
                    <a:pt x="462241" y="74752"/>
                  </a:lnTo>
                  <a:lnTo>
                    <a:pt x="505167" y="92354"/>
                  </a:lnTo>
                  <a:lnTo>
                    <a:pt x="547611" y="115722"/>
                  </a:lnTo>
                  <a:close/>
                </a:path>
                <a:path w="558165" h="655955">
                  <a:moveTo>
                    <a:pt x="557974" y="520077"/>
                  </a:moveTo>
                  <a:lnTo>
                    <a:pt x="553478" y="510984"/>
                  </a:lnTo>
                  <a:lnTo>
                    <a:pt x="545973" y="504901"/>
                  </a:lnTo>
                  <a:lnTo>
                    <a:pt x="537832" y="503542"/>
                  </a:lnTo>
                  <a:lnTo>
                    <a:pt x="529488" y="505472"/>
                  </a:lnTo>
                  <a:lnTo>
                    <a:pt x="521360" y="509320"/>
                  </a:lnTo>
                  <a:lnTo>
                    <a:pt x="503034" y="519836"/>
                  </a:lnTo>
                  <a:lnTo>
                    <a:pt x="484886" y="530694"/>
                  </a:lnTo>
                  <a:lnTo>
                    <a:pt x="466636" y="541312"/>
                  </a:lnTo>
                  <a:lnTo>
                    <a:pt x="424141" y="562381"/>
                  </a:lnTo>
                  <a:lnTo>
                    <a:pt x="375602" y="583145"/>
                  </a:lnTo>
                  <a:lnTo>
                    <a:pt x="331089" y="596773"/>
                  </a:lnTo>
                  <a:lnTo>
                    <a:pt x="311200" y="596696"/>
                  </a:lnTo>
                  <a:lnTo>
                    <a:pt x="272694" y="584454"/>
                  </a:lnTo>
                  <a:lnTo>
                    <a:pt x="233387" y="562444"/>
                  </a:lnTo>
                  <a:lnTo>
                    <a:pt x="195186" y="538594"/>
                  </a:lnTo>
                  <a:lnTo>
                    <a:pt x="184569" y="521335"/>
                  </a:lnTo>
                  <a:lnTo>
                    <a:pt x="184772" y="516293"/>
                  </a:lnTo>
                  <a:lnTo>
                    <a:pt x="222872" y="500608"/>
                  </a:lnTo>
                  <a:lnTo>
                    <a:pt x="238633" y="500164"/>
                  </a:lnTo>
                  <a:lnTo>
                    <a:pt x="254304" y="499452"/>
                  </a:lnTo>
                  <a:lnTo>
                    <a:pt x="293154" y="488759"/>
                  </a:lnTo>
                  <a:lnTo>
                    <a:pt x="327545" y="460260"/>
                  </a:lnTo>
                  <a:lnTo>
                    <a:pt x="329450" y="449580"/>
                  </a:lnTo>
                  <a:lnTo>
                    <a:pt x="327888" y="436968"/>
                  </a:lnTo>
                  <a:lnTo>
                    <a:pt x="280123" y="440207"/>
                  </a:lnTo>
                  <a:lnTo>
                    <a:pt x="233375" y="436067"/>
                  </a:lnTo>
                  <a:lnTo>
                    <a:pt x="187159" y="429361"/>
                  </a:lnTo>
                  <a:lnTo>
                    <a:pt x="140944" y="424916"/>
                  </a:lnTo>
                  <a:lnTo>
                    <a:pt x="113169" y="424929"/>
                  </a:lnTo>
                  <a:lnTo>
                    <a:pt x="85331" y="426554"/>
                  </a:lnTo>
                  <a:lnTo>
                    <a:pt x="25565" y="432219"/>
                  </a:lnTo>
                  <a:lnTo>
                    <a:pt x="18478" y="442912"/>
                  </a:lnTo>
                  <a:lnTo>
                    <a:pt x="19380" y="447509"/>
                  </a:lnTo>
                  <a:lnTo>
                    <a:pt x="32639" y="484301"/>
                  </a:lnTo>
                  <a:lnTo>
                    <a:pt x="53009" y="520585"/>
                  </a:lnTo>
                  <a:lnTo>
                    <a:pt x="78460" y="553377"/>
                  </a:lnTo>
                  <a:lnTo>
                    <a:pt x="108394" y="582282"/>
                  </a:lnTo>
                  <a:lnTo>
                    <a:pt x="142151" y="606958"/>
                  </a:lnTo>
                  <a:lnTo>
                    <a:pt x="179133" y="627024"/>
                  </a:lnTo>
                  <a:lnTo>
                    <a:pt x="218681" y="642124"/>
                  </a:lnTo>
                  <a:lnTo>
                    <a:pt x="260184" y="651891"/>
                  </a:lnTo>
                  <a:lnTo>
                    <a:pt x="303022" y="655942"/>
                  </a:lnTo>
                  <a:lnTo>
                    <a:pt x="346544" y="653935"/>
                  </a:lnTo>
                  <a:lnTo>
                    <a:pt x="390144" y="645490"/>
                  </a:lnTo>
                  <a:lnTo>
                    <a:pt x="433171" y="630250"/>
                  </a:lnTo>
                  <a:lnTo>
                    <a:pt x="475018" y="607847"/>
                  </a:lnTo>
                  <a:lnTo>
                    <a:pt x="515048" y="577900"/>
                  </a:lnTo>
                  <a:lnTo>
                    <a:pt x="548703" y="544880"/>
                  </a:lnTo>
                  <a:lnTo>
                    <a:pt x="557834" y="528904"/>
                  </a:lnTo>
                  <a:lnTo>
                    <a:pt x="557974" y="5200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2340" y="453858"/>
              <a:ext cx="225894" cy="205163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8203" y="444897"/>
              <a:ext cx="249358" cy="219874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860120" y="452106"/>
              <a:ext cx="1502410" cy="207010"/>
            </a:xfrm>
            <a:custGeom>
              <a:avLst/>
              <a:gdLst/>
              <a:ahLst/>
              <a:cxnLst/>
              <a:rect l="l" t="t" r="r" b="b"/>
              <a:pathLst>
                <a:path w="1502410" h="207009">
                  <a:moveTo>
                    <a:pt x="178435" y="170789"/>
                  </a:moveTo>
                  <a:lnTo>
                    <a:pt x="51142" y="170789"/>
                  </a:lnTo>
                  <a:lnTo>
                    <a:pt x="51142" y="121259"/>
                  </a:lnTo>
                  <a:lnTo>
                    <a:pt x="167386" y="121259"/>
                  </a:lnTo>
                  <a:lnTo>
                    <a:pt x="167386" y="84429"/>
                  </a:lnTo>
                  <a:lnTo>
                    <a:pt x="50736" y="84429"/>
                  </a:lnTo>
                  <a:lnTo>
                    <a:pt x="50736" y="37439"/>
                  </a:lnTo>
                  <a:lnTo>
                    <a:pt x="172847" y="37439"/>
                  </a:lnTo>
                  <a:lnTo>
                    <a:pt x="172847" y="1879"/>
                  </a:lnTo>
                  <a:lnTo>
                    <a:pt x="0" y="1879"/>
                  </a:lnTo>
                  <a:lnTo>
                    <a:pt x="0" y="37439"/>
                  </a:lnTo>
                  <a:lnTo>
                    <a:pt x="0" y="84429"/>
                  </a:lnTo>
                  <a:lnTo>
                    <a:pt x="0" y="121259"/>
                  </a:lnTo>
                  <a:lnTo>
                    <a:pt x="0" y="170789"/>
                  </a:lnTo>
                  <a:lnTo>
                    <a:pt x="0" y="205079"/>
                  </a:lnTo>
                  <a:lnTo>
                    <a:pt x="178435" y="205079"/>
                  </a:lnTo>
                  <a:lnTo>
                    <a:pt x="178435" y="170789"/>
                  </a:lnTo>
                  <a:close/>
                </a:path>
                <a:path w="1502410" h="207009">
                  <a:moveTo>
                    <a:pt x="681863" y="172110"/>
                  </a:moveTo>
                  <a:lnTo>
                    <a:pt x="554113" y="172110"/>
                  </a:lnTo>
                  <a:lnTo>
                    <a:pt x="554113" y="121310"/>
                  </a:lnTo>
                  <a:lnTo>
                    <a:pt x="670026" y="121310"/>
                  </a:lnTo>
                  <a:lnTo>
                    <a:pt x="670026" y="84480"/>
                  </a:lnTo>
                  <a:lnTo>
                    <a:pt x="554367" y="84480"/>
                  </a:lnTo>
                  <a:lnTo>
                    <a:pt x="554367" y="37490"/>
                  </a:lnTo>
                  <a:lnTo>
                    <a:pt x="674395" y="37490"/>
                  </a:lnTo>
                  <a:lnTo>
                    <a:pt x="674395" y="1930"/>
                  </a:lnTo>
                  <a:lnTo>
                    <a:pt x="502945" y="1930"/>
                  </a:lnTo>
                  <a:lnTo>
                    <a:pt x="502945" y="37490"/>
                  </a:lnTo>
                  <a:lnTo>
                    <a:pt x="502945" y="84480"/>
                  </a:lnTo>
                  <a:lnTo>
                    <a:pt x="502945" y="121310"/>
                  </a:lnTo>
                  <a:lnTo>
                    <a:pt x="502945" y="172110"/>
                  </a:lnTo>
                  <a:lnTo>
                    <a:pt x="502945" y="205130"/>
                  </a:lnTo>
                  <a:lnTo>
                    <a:pt x="681863" y="205130"/>
                  </a:lnTo>
                  <a:lnTo>
                    <a:pt x="681863" y="172110"/>
                  </a:lnTo>
                  <a:close/>
                </a:path>
                <a:path w="1502410" h="207009">
                  <a:moveTo>
                    <a:pt x="874382" y="169176"/>
                  </a:moveTo>
                  <a:lnTo>
                    <a:pt x="778611" y="169176"/>
                  </a:lnTo>
                  <a:lnTo>
                    <a:pt x="778611" y="1536"/>
                  </a:lnTo>
                  <a:lnTo>
                    <a:pt x="728192" y="1536"/>
                  </a:lnTo>
                  <a:lnTo>
                    <a:pt x="728192" y="169176"/>
                  </a:lnTo>
                  <a:lnTo>
                    <a:pt x="728192" y="206006"/>
                  </a:lnTo>
                  <a:lnTo>
                    <a:pt x="874382" y="206006"/>
                  </a:lnTo>
                  <a:lnTo>
                    <a:pt x="874382" y="169176"/>
                  </a:lnTo>
                  <a:close/>
                </a:path>
                <a:path w="1502410" h="207009">
                  <a:moveTo>
                    <a:pt x="1023124" y="2133"/>
                  </a:moveTo>
                  <a:lnTo>
                    <a:pt x="837780" y="2133"/>
                  </a:lnTo>
                  <a:lnTo>
                    <a:pt x="837780" y="36423"/>
                  </a:lnTo>
                  <a:lnTo>
                    <a:pt x="904100" y="36423"/>
                  </a:lnTo>
                  <a:lnTo>
                    <a:pt x="904100" y="37693"/>
                  </a:lnTo>
                  <a:lnTo>
                    <a:pt x="904100" y="205333"/>
                  </a:lnTo>
                  <a:lnTo>
                    <a:pt x="955065" y="205333"/>
                  </a:lnTo>
                  <a:lnTo>
                    <a:pt x="955065" y="37693"/>
                  </a:lnTo>
                  <a:lnTo>
                    <a:pt x="1023124" y="37693"/>
                  </a:lnTo>
                  <a:lnTo>
                    <a:pt x="1023124" y="36423"/>
                  </a:lnTo>
                  <a:lnTo>
                    <a:pt x="1023124" y="2133"/>
                  </a:lnTo>
                  <a:close/>
                </a:path>
                <a:path w="1502410" h="207009">
                  <a:moveTo>
                    <a:pt x="1230033" y="171221"/>
                  </a:moveTo>
                  <a:lnTo>
                    <a:pt x="1103464" y="171221"/>
                  </a:lnTo>
                  <a:lnTo>
                    <a:pt x="1103464" y="120421"/>
                  </a:lnTo>
                  <a:lnTo>
                    <a:pt x="1220177" y="120421"/>
                  </a:lnTo>
                  <a:lnTo>
                    <a:pt x="1220177" y="84861"/>
                  </a:lnTo>
                  <a:lnTo>
                    <a:pt x="1103426" y="84861"/>
                  </a:lnTo>
                  <a:lnTo>
                    <a:pt x="1103426" y="36601"/>
                  </a:lnTo>
                  <a:lnTo>
                    <a:pt x="1224673" y="36601"/>
                  </a:lnTo>
                  <a:lnTo>
                    <a:pt x="1224673" y="2311"/>
                  </a:lnTo>
                  <a:lnTo>
                    <a:pt x="1051509" y="2311"/>
                  </a:lnTo>
                  <a:lnTo>
                    <a:pt x="1051509" y="36601"/>
                  </a:lnTo>
                  <a:lnTo>
                    <a:pt x="1051509" y="84861"/>
                  </a:lnTo>
                  <a:lnTo>
                    <a:pt x="1051509" y="120421"/>
                  </a:lnTo>
                  <a:lnTo>
                    <a:pt x="1051509" y="171221"/>
                  </a:lnTo>
                  <a:lnTo>
                    <a:pt x="1051509" y="205511"/>
                  </a:lnTo>
                  <a:lnTo>
                    <a:pt x="1230033" y="205511"/>
                  </a:lnTo>
                  <a:lnTo>
                    <a:pt x="1230033" y="171221"/>
                  </a:lnTo>
                  <a:close/>
                </a:path>
                <a:path w="1502410" h="207009">
                  <a:moveTo>
                    <a:pt x="1502117" y="206667"/>
                  </a:moveTo>
                  <a:lnTo>
                    <a:pt x="1408480" y="98488"/>
                  </a:lnTo>
                  <a:lnTo>
                    <a:pt x="1490243" y="228"/>
                  </a:lnTo>
                  <a:lnTo>
                    <a:pt x="1468882" y="0"/>
                  </a:lnTo>
                  <a:lnTo>
                    <a:pt x="1420291" y="10058"/>
                  </a:lnTo>
                  <a:lnTo>
                    <a:pt x="1374419" y="67691"/>
                  </a:lnTo>
                  <a:lnTo>
                    <a:pt x="1355242" y="42722"/>
                  </a:lnTo>
                  <a:lnTo>
                    <a:pt x="1346187" y="30568"/>
                  </a:lnTo>
                  <a:lnTo>
                    <a:pt x="1337729" y="18237"/>
                  </a:lnTo>
                  <a:lnTo>
                    <a:pt x="1330769" y="9702"/>
                  </a:lnTo>
                  <a:lnTo>
                    <a:pt x="1322832" y="4178"/>
                  </a:lnTo>
                  <a:lnTo>
                    <a:pt x="1313446" y="1206"/>
                  </a:lnTo>
                  <a:lnTo>
                    <a:pt x="1302181" y="317"/>
                  </a:lnTo>
                  <a:lnTo>
                    <a:pt x="1260068" y="596"/>
                  </a:lnTo>
                  <a:lnTo>
                    <a:pt x="1341780" y="98437"/>
                  </a:lnTo>
                  <a:lnTo>
                    <a:pt x="1247851" y="206603"/>
                  </a:lnTo>
                  <a:lnTo>
                    <a:pt x="1278813" y="206844"/>
                  </a:lnTo>
                  <a:lnTo>
                    <a:pt x="1292783" y="206730"/>
                  </a:lnTo>
                  <a:lnTo>
                    <a:pt x="1311605" y="205740"/>
                  </a:lnTo>
                  <a:lnTo>
                    <a:pt x="1317510" y="200329"/>
                  </a:lnTo>
                  <a:lnTo>
                    <a:pt x="1334604" y="179844"/>
                  </a:lnTo>
                  <a:lnTo>
                    <a:pt x="1375168" y="129781"/>
                  </a:lnTo>
                  <a:lnTo>
                    <a:pt x="1413573" y="177050"/>
                  </a:lnTo>
                  <a:lnTo>
                    <a:pt x="1445907" y="206146"/>
                  </a:lnTo>
                  <a:lnTo>
                    <a:pt x="1455077" y="206946"/>
                  </a:lnTo>
                  <a:lnTo>
                    <a:pt x="1502117" y="2066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7629" y="710147"/>
              <a:ext cx="166132" cy="131111"/>
            </a:xfrm>
            <a:prstGeom prst="rect">
              <a:avLst/>
            </a:prstGeom>
          </p:spPr>
        </p:pic>
      </p:grpSp>
      <p:grpSp>
        <p:nvGrpSpPr>
          <p:cNvPr id="11" name="object 11" descr=""/>
          <p:cNvGrpSpPr/>
          <p:nvPr/>
        </p:nvGrpSpPr>
        <p:grpSpPr>
          <a:xfrm>
            <a:off x="275299" y="0"/>
            <a:ext cx="10417175" cy="7560309"/>
            <a:chOff x="275299" y="0"/>
            <a:chExt cx="10417175" cy="7560309"/>
          </a:xfrm>
        </p:grpSpPr>
        <p:sp>
          <p:nvSpPr>
            <p:cNvPr id="12" name="object 12" descr=""/>
            <p:cNvSpPr/>
            <p:nvPr/>
          </p:nvSpPr>
          <p:spPr>
            <a:xfrm>
              <a:off x="8531999" y="0"/>
              <a:ext cx="2160270" cy="7560309"/>
            </a:xfrm>
            <a:custGeom>
              <a:avLst/>
              <a:gdLst/>
              <a:ahLst/>
              <a:cxnLst/>
              <a:rect l="l" t="t" r="r" b="b"/>
              <a:pathLst>
                <a:path w="2160270" h="7560309">
                  <a:moveTo>
                    <a:pt x="2160003" y="0"/>
                  </a:moveTo>
                  <a:lnTo>
                    <a:pt x="0" y="0"/>
                  </a:lnTo>
                  <a:lnTo>
                    <a:pt x="0" y="7560005"/>
                  </a:lnTo>
                  <a:lnTo>
                    <a:pt x="2160003" y="7560005"/>
                  </a:lnTo>
                  <a:lnTo>
                    <a:pt x="2160003" y="0"/>
                  </a:lnTo>
                  <a:close/>
                </a:path>
              </a:pathLst>
            </a:custGeom>
            <a:solidFill>
              <a:srgbClr val="625F5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688003" y="4602034"/>
              <a:ext cx="2556510" cy="2232025"/>
            </a:xfrm>
            <a:custGeom>
              <a:avLst/>
              <a:gdLst/>
              <a:ahLst/>
              <a:cxnLst/>
              <a:rect l="l" t="t" r="r" b="b"/>
              <a:pathLst>
                <a:path w="2556509" h="2232025">
                  <a:moveTo>
                    <a:pt x="2448001" y="0"/>
                  </a:moveTo>
                  <a:lnTo>
                    <a:pt x="108000" y="0"/>
                  </a:lnTo>
                  <a:lnTo>
                    <a:pt x="66061" y="8522"/>
                  </a:lnTo>
                  <a:lnTo>
                    <a:pt x="31721" y="31726"/>
                  </a:lnTo>
                  <a:lnTo>
                    <a:pt x="8520" y="66067"/>
                  </a:lnTo>
                  <a:lnTo>
                    <a:pt x="0" y="108000"/>
                  </a:lnTo>
                  <a:lnTo>
                    <a:pt x="0" y="2087994"/>
                  </a:lnTo>
                  <a:lnTo>
                    <a:pt x="7372" y="2133387"/>
                  </a:lnTo>
                  <a:lnTo>
                    <a:pt x="27876" y="2172902"/>
                  </a:lnTo>
                  <a:lnTo>
                    <a:pt x="59094" y="2204122"/>
                  </a:lnTo>
                  <a:lnTo>
                    <a:pt x="98605" y="2224627"/>
                  </a:lnTo>
                  <a:lnTo>
                    <a:pt x="143992" y="2231999"/>
                  </a:lnTo>
                  <a:lnTo>
                    <a:pt x="2411996" y="2231999"/>
                  </a:lnTo>
                  <a:lnTo>
                    <a:pt x="2457384" y="2224627"/>
                  </a:lnTo>
                  <a:lnTo>
                    <a:pt x="2496899" y="2204122"/>
                  </a:lnTo>
                  <a:lnTo>
                    <a:pt x="2528120" y="2172902"/>
                  </a:lnTo>
                  <a:lnTo>
                    <a:pt x="2548628" y="2133387"/>
                  </a:lnTo>
                  <a:lnTo>
                    <a:pt x="2556002" y="2087994"/>
                  </a:lnTo>
                  <a:lnTo>
                    <a:pt x="2556002" y="108000"/>
                  </a:lnTo>
                  <a:lnTo>
                    <a:pt x="2547479" y="66067"/>
                  </a:lnTo>
                  <a:lnTo>
                    <a:pt x="2524275" y="31726"/>
                  </a:lnTo>
                  <a:lnTo>
                    <a:pt x="2489934" y="8522"/>
                  </a:lnTo>
                  <a:lnTo>
                    <a:pt x="2448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5688003" y="4602034"/>
              <a:ext cx="2556510" cy="2232025"/>
            </a:xfrm>
            <a:custGeom>
              <a:avLst/>
              <a:gdLst/>
              <a:ahLst/>
              <a:cxnLst/>
              <a:rect l="l" t="t" r="r" b="b"/>
              <a:pathLst>
                <a:path w="2556509" h="2232025">
                  <a:moveTo>
                    <a:pt x="2411996" y="2231999"/>
                  </a:moveTo>
                  <a:lnTo>
                    <a:pt x="143992" y="2231999"/>
                  </a:lnTo>
                  <a:lnTo>
                    <a:pt x="98605" y="2224627"/>
                  </a:lnTo>
                  <a:lnTo>
                    <a:pt x="59094" y="2204122"/>
                  </a:lnTo>
                  <a:lnTo>
                    <a:pt x="27876" y="2172902"/>
                  </a:lnTo>
                  <a:lnTo>
                    <a:pt x="7372" y="2133387"/>
                  </a:lnTo>
                  <a:lnTo>
                    <a:pt x="0" y="2087994"/>
                  </a:lnTo>
                  <a:lnTo>
                    <a:pt x="0" y="108000"/>
                  </a:lnTo>
                  <a:lnTo>
                    <a:pt x="8520" y="66067"/>
                  </a:lnTo>
                  <a:lnTo>
                    <a:pt x="31721" y="31726"/>
                  </a:lnTo>
                  <a:lnTo>
                    <a:pt x="66061" y="8522"/>
                  </a:lnTo>
                  <a:lnTo>
                    <a:pt x="108000" y="0"/>
                  </a:lnTo>
                  <a:lnTo>
                    <a:pt x="2448001" y="0"/>
                  </a:lnTo>
                  <a:lnTo>
                    <a:pt x="2489934" y="8522"/>
                  </a:lnTo>
                  <a:lnTo>
                    <a:pt x="2524275" y="31726"/>
                  </a:lnTo>
                  <a:lnTo>
                    <a:pt x="2547479" y="66067"/>
                  </a:lnTo>
                  <a:lnTo>
                    <a:pt x="2556002" y="108000"/>
                  </a:lnTo>
                  <a:lnTo>
                    <a:pt x="2556002" y="2087994"/>
                  </a:lnTo>
                  <a:lnTo>
                    <a:pt x="2548628" y="2133387"/>
                  </a:lnTo>
                  <a:lnTo>
                    <a:pt x="2528120" y="2172902"/>
                  </a:lnTo>
                  <a:lnTo>
                    <a:pt x="2496899" y="2204122"/>
                  </a:lnTo>
                  <a:lnTo>
                    <a:pt x="2457384" y="2224627"/>
                  </a:lnTo>
                  <a:lnTo>
                    <a:pt x="2411996" y="2231999"/>
                  </a:lnTo>
                  <a:close/>
                </a:path>
              </a:pathLst>
            </a:custGeom>
            <a:ln w="25400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24870" y="4445736"/>
              <a:ext cx="2699999" cy="2699999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2988003" y="2226034"/>
              <a:ext cx="5256530" cy="2232025"/>
            </a:xfrm>
            <a:custGeom>
              <a:avLst/>
              <a:gdLst/>
              <a:ahLst/>
              <a:cxnLst/>
              <a:rect l="l" t="t" r="r" b="b"/>
              <a:pathLst>
                <a:path w="5256530" h="2232025">
                  <a:moveTo>
                    <a:pt x="5111991" y="0"/>
                  </a:moveTo>
                  <a:lnTo>
                    <a:pt x="143992" y="0"/>
                  </a:lnTo>
                  <a:lnTo>
                    <a:pt x="98605" y="7372"/>
                  </a:lnTo>
                  <a:lnTo>
                    <a:pt x="59094" y="27877"/>
                  </a:lnTo>
                  <a:lnTo>
                    <a:pt x="27876" y="59096"/>
                  </a:lnTo>
                  <a:lnTo>
                    <a:pt x="7372" y="98612"/>
                  </a:lnTo>
                  <a:lnTo>
                    <a:pt x="0" y="144005"/>
                  </a:lnTo>
                  <a:lnTo>
                    <a:pt x="0" y="2123998"/>
                  </a:lnTo>
                  <a:lnTo>
                    <a:pt x="8520" y="2165932"/>
                  </a:lnTo>
                  <a:lnTo>
                    <a:pt x="31721" y="2200273"/>
                  </a:lnTo>
                  <a:lnTo>
                    <a:pt x="66061" y="2223477"/>
                  </a:lnTo>
                  <a:lnTo>
                    <a:pt x="108000" y="2231999"/>
                  </a:lnTo>
                  <a:lnTo>
                    <a:pt x="5147995" y="2231999"/>
                  </a:lnTo>
                  <a:lnTo>
                    <a:pt x="5189929" y="2223477"/>
                  </a:lnTo>
                  <a:lnTo>
                    <a:pt x="5224270" y="2200273"/>
                  </a:lnTo>
                  <a:lnTo>
                    <a:pt x="5247474" y="2165932"/>
                  </a:lnTo>
                  <a:lnTo>
                    <a:pt x="5255996" y="2123998"/>
                  </a:lnTo>
                  <a:lnTo>
                    <a:pt x="5255996" y="144005"/>
                  </a:lnTo>
                  <a:lnTo>
                    <a:pt x="5248624" y="98612"/>
                  </a:lnTo>
                  <a:lnTo>
                    <a:pt x="5228119" y="59096"/>
                  </a:lnTo>
                  <a:lnTo>
                    <a:pt x="5196899" y="27877"/>
                  </a:lnTo>
                  <a:lnTo>
                    <a:pt x="5157384" y="7372"/>
                  </a:lnTo>
                  <a:lnTo>
                    <a:pt x="51119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2988003" y="2226034"/>
              <a:ext cx="5256530" cy="2232025"/>
            </a:xfrm>
            <a:custGeom>
              <a:avLst/>
              <a:gdLst/>
              <a:ahLst/>
              <a:cxnLst/>
              <a:rect l="l" t="t" r="r" b="b"/>
              <a:pathLst>
                <a:path w="5256530" h="2232025">
                  <a:moveTo>
                    <a:pt x="5147995" y="2231999"/>
                  </a:moveTo>
                  <a:lnTo>
                    <a:pt x="108000" y="2231999"/>
                  </a:lnTo>
                  <a:lnTo>
                    <a:pt x="66061" y="2223477"/>
                  </a:lnTo>
                  <a:lnTo>
                    <a:pt x="31721" y="2200273"/>
                  </a:lnTo>
                  <a:lnTo>
                    <a:pt x="8520" y="2165932"/>
                  </a:lnTo>
                  <a:lnTo>
                    <a:pt x="0" y="2123998"/>
                  </a:lnTo>
                  <a:lnTo>
                    <a:pt x="0" y="144005"/>
                  </a:lnTo>
                  <a:lnTo>
                    <a:pt x="7372" y="98612"/>
                  </a:lnTo>
                  <a:lnTo>
                    <a:pt x="27876" y="59096"/>
                  </a:lnTo>
                  <a:lnTo>
                    <a:pt x="59094" y="27877"/>
                  </a:lnTo>
                  <a:lnTo>
                    <a:pt x="98605" y="7372"/>
                  </a:lnTo>
                  <a:lnTo>
                    <a:pt x="143992" y="0"/>
                  </a:lnTo>
                  <a:lnTo>
                    <a:pt x="5111991" y="0"/>
                  </a:lnTo>
                  <a:lnTo>
                    <a:pt x="5157384" y="7372"/>
                  </a:lnTo>
                  <a:lnTo>
                    <a:pt x="5196899" y="27877"/>
                  </a:lnTo>
                  <a:lnTo>
                    <a:pt x="5228119" y="59096"/>
                  </a:lnTo>
                  <a:lnTo>
                    <a:pt x="5248624" y="98612"/>
                  </a:lnTo>
                  <a:lnTo>
                    <a:pt x="5255996" y="144005"/>
                  </a:lnTo>
                  <a:lnTo>
                    <a:pt x="5255996" y="2123998"/>
                  </a:lnTo>
                  <a:lnTo>
                    <a:pt x="5247474" y="2165932"/>
                  </a:lnTo>
                  <a:lnTo>
                    <a:pt x="5224270" y="2200273"/>
                  </a:lnTo>
                  <a:lnTo>
                    <a:pt x="5189929" y="2223477"/>
                  </a:lnTo>
                  <a:lnTo>
                    <a:pt x="5147995" y="2231999"/>
                  </a:lnTo>
                  <a:close/>
                </a:path>
              </a:pathLst>
            </a:custGeom>
            <a:ln w="25400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47381" y="2157818"/>
              <a:ext cx="2699999" cy="2699999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3742010" y="2573481"/>
              <a:ext cx="594995" cy="73025"/>
            </a:xfrm>
            <a:custGeom>
              <a:avLst/>
              <a:gdLst/>
              <a:ahLst/>
              <a:cxnLst/>
              <a:rect l="l" t="t" r="r" b="b"/>
              <a:pathLst>
                <a:path w="594995" h="73025">
                  <a:moveTo>
                    <a:pt x="594436" y="72872"/>
                  </a:moveTo>
                  <a:lnTo>
                    <a:pt x="548828" y="58488"/>
                  </a:lnTo>
                  <a:lnTo>
                    <a:pt x="498739" y="46069"/>
                  </a:lnTo>
                  <a:lnTo>
                    <a:pt x="445298" y="35479"/>
                  </a:lnTo>
                  <a:lnTo>
                    <a:pt x="389635" y="26581"/>
                  </a:lnTo>
                  <a:lnTo>
                    <a:pt x="332882" y="19240"/>
                  </a:lnTo>
                  <a:lnTo>
                    <a:pt x="276167" y="13319"/>
                  </a:lnTo>
                  <a:lnTo>
                    <a:pt x="220622" y="8682"/>
                  </a:lnTo>
                  <a:lnTo>
                    <a:pt x="167377" y="5193"/>
                  </a:lnTo>
                  <a:lnTo>
                    <a:pt x="117562" y="2717"/>
                  </a:lnTo>
                  <a:lnTo>
                    <a:pt x="72307" y="1117"/>
                  </a:lnTo>
                  <a:lnTo>
                    <a:pt x="32743" y="256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4285452" y="2595694"/>
              <a:ext cx="163830" cy="125730"/>
            </a:xfrm>
            <a:custGeom>
              <a:avLst/>
              <a:gdLst/>
              <a:ahLst/>
              <a:cxnLst/>
              <a:rect l="l" t="t" r="r" b="b"/>
              <a:pathLst>
                <a:path w="163829" h="125730">
                  <a:moveTo>
                    <a:pt x="47167" y="0"/>
                  </a:moveTo>
                  <a:lnTo>
                    <a:pt x="0" y="74942"/>
                  </a:lnTo>
                  <a:lnTo>
                    <a:pt x="163398" y="125476"/>
                  </a:lnTo>
                  <a:lnTo>
                    <a:pt x="47167" y="0"/>
                  </a:lnTo>
                  <a:close/>
                </a:path>
              </a:pathLst>
            </a:custGeom>
            <a:solidFill>
              <a:srgbClr val="FF51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79213" y="2157818"/>
              <a:ext cx="2699999" cy="2699999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288002" y="4602034"/>
              <a:ext cx="2556510" cy="2232025"/>
            </a:xfrm>
            <a:custGeom>
              <a:avLst/>
              <a:gdLst/>
              <a:ahLst/>
              <a:cxnLst/>
              <a:rect l="l" t="t" r="r" b="b"/>
              <a:pathLst>
                <a:path w="2556510" h="2232025">
                  <a:moveTo>
                    <a:pt x="2411996" y="0"/>
                  </a:moveTo>
                  <a:lnTo>
                    <a:pt x="143992" y="0"/>
                  </a:lnTo>
                  <a:lnTo>
                    <a:pt x="98605" y="7372"/>
                  </a:lnTo>
                  <a:lnTo>
                    <a:pt x="59094" y="27877"/>
                  </a:lnTo>
                  <a:lnTo>
                    <a:pt x="27876" y="59096"/>
                  </a:lnTo>
                  <a:lnTo>
                    <a:pt x="7372" y="98612"/>
                  </a:lnTo>
                  <a:lnTo>
                    <a:pt x="0" y="144005"/>
                  </a:lnTo>
                  <a:lnTo>
                    <a:pt x="0" y="2123998"/>
                  </a:lnTo>
                  <a:lnTo>
                    <a:pt x="8522" y="2165932"/>
                  </a:lnTo>
                  <a:lnTo>
                    <a:pt x="31726" y="2200273"/>
                  </a:lnTo>
                  <a:lnTo>
                    <a:pt x="66067" y="2223477"/>
                  </a:lnTo>
                  <a:lnTo>
                    <a:pt x="108000" y="2231999"/>
                  </a:lnTo>
                  <a:lnTo>
                    <a:pt x="2411996" y="2231999"/>
                  </a:lnTo>
                  <a:lnTo>
                    <a:pt x="2457384" y="2224627"/>
                  </a:lnTo>
                  <a:lnTo>
                    <a:pt x="2496899" y="2204122"/>
                  </a:lnTo>
                  <a:lnTo>
                    <a:pt x="2528120" y="2172902"/>
                  </a:lnTo>
                  <a:lnTo>
                    <a:pt x="2548628" y="2133387"/>
                  </a:lnTo>
                  <a:lnTo>
                    <a:pt x="2556002" y="2087994"/>
                  </a:lnTo>
                  <a:lnTo>
                    <a:pt x="2556002" y="144005"/>
                  </a:lnTo>
                  <a:lnTo>
                    <a:pt x="2548628" y="98612"/>
                  </a:lnTo>
                  <a:lnTo>
                    <a:pt x="2528120" y="59096"/>
                  </a:lnTo>
                  <a:lnTo>
                    <a:pt x="2496899" y="27877"/>
                  </a:lnTo>
                  <a:lnTo>
                    <a:pt x="2457384" y="7372"/>
                  </a:lnTo>
                  <a:lnTo>
                    <a:pt x="24119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88002" y="4602034"/>
              <a:ext cx="2556510" cy="2232025"/>
            </a:xfrm>
            <a:custGeom>
              <a:avLst/>
              <a:gdLst/>
              <a:ahLst/>
              <a:cxnLst/>
              <a:rect l="l" t="t" r="r" b="b"/>
              <a:pathLst>
                <a:path w="2556510" h="2232025">
                  <a:moveTo>
                    <a:pt x="2411996" y="2231999"/>
                  </a:moveTo>
                  <a:lnTo>
                    <a:pt x="108000" y="2231999"/>
                  </a:lnTo>
                  <a:lnTo>
                    <a:pt x="66067" y="2223477"/>
                  </a:lnTo>
                  <a:lnTo>
                    <a:pt x="31726" y="2200273"/>
                  </a:lnTo>
                  <a:lnTo>
                    <a:pt x="8522" y="2165932"/>
                  </a:lnTo>
                  <a:lnTo>
                    <a:pt x="0" y="2123998"/>
                  </a:lnTo>
                  <a:lnTo>
                    <a:pt x="0" y="144005"/>
                  </a:lnTo>
                  <a:lnTo>
                    <a:pt x="7372" y="98612"/>
                  </a:lnTo>
                  <a:lnTo>
                    <a:pt x="27876" y="59096"/>
                  </a:lnTo>
                  <a:lnTo>
                    <a:pt x="59094" y="27877"/>
                  </a:lnTo>
                  <a:lnTo>
                    <a:pt x="98605" y="7372"/>
                  </a:lnTo>
                  <a:lnTo>
                    <a:pt x="143992" y="0"/>
                  </a:lnTo>
                  <a:lnTo>
                    <a:pt x="2411996" y="0"/>
                  </a:lnTo>
                  <a:lnTo>
                    <a:pt x="2457384" y="7372"/>
                  </a:lnTo>
                  <a:lnTo>
                    <a:pt x="2496899" y="27877"/>
                  </a:lnTo>
                  <a:lnTo>
                    <a:pt x="2528120" y="59096"/>
                  </a:lnTo>
                  <a:lnTo>
                    <a:pt x="2548628" y="98612"/>
                  </a:lnTo>
                  <a:lnTo>
                    <a:pt x="2556002" y="144005"/>
                  </a:lnTo>
                  <a:lnTo>
                    <a:pt x="2556002" y="2087994"/>
                  </a:lnTo>
                  <a:lnTo>
                    <a:pt x="2548628" y="2133387"/>
                  </a:lnTo>
                  <a:lnTo>
                    <a:pt x="2528120" y="2172902"/>
                  </a:lnTo>
                  <a:lnTo>
                    <a:pt x="2496899" y="2204122"/>
                  </a:lnTo>
                  <a:lnTo>
                    <a:pt x="2457384" y="2224627"/>
                  </a:lnTo>
                  <a:lnTo>
                    <a:pt x="2411996" y="2231999"/>
                  </a:lnTo>
                  <a:close/>
                </a:path>
              </a:pathLst>
            </a:custGeom>
            <a:ln w="25400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287999" y="2226034"/>
              <a:ext cx="2556510" cy="2232025"/>
            </a:xfrm>
            <a:custGeom>
              <a:avLst/>
              <a:gdLst/>
              <a:ahLst/>
              <a:cxnLst/>
              <a:rect l="l" t="t" r="r" b="b"/>
              <a:pathLst>
                <a:path w="2556510" h="2232025">
                  <a:moveTo>
                    <a:pt x="2411996" y="0"/>
                  </a:moveTo>
                  <a:lnTo>
                    <a:pt x="144005" y="0"/>
                  </a:lnTo>
                  <a:lnTo>
                    <a:pt x="98612" y="7372"/>
                  </a:lnTo>
                  <a:lnTo>
                    <a:pt x="59096" y="27877"/>
                  </a:lnTo>
                  <a:lnTo>
                    <a:pt x="27877" y="59096"/>
                  </a:lnTo>
                  <a:lnTo>
                    <a:pt x="7372" y="98612"/>
                  </a:lnTo>
                  <a:lnTo>
                    <a:pt x="0" y="144005"/>
                  </a:lnTo>
                  <a:lnTo>
                    <a:pt x="0" y="2123998"/>
                  </a:lnTo>
                  <a:lnTo>
                    <a:pt x="8522" y="2165932"/>
                  </a:lnTo>
                  <a:lnTo>
                    <a:pt x="31726" y="2200273"/>
                  </a:lnTo>
                  <a:lnTo>
                    <a:pt x="66067" y="2223477"/>
                  </a:lnTo>
                  <a:lnTo>
                    <a:pt x="108000" y="2231999"/>
                  </a:lnTo>
                  <a:lnTo>
                    <a:pt x="2448001" y="2231999"/>
                  </a:lnTo>
                  <a:lnTo>
                    <a:pt x="2489934" y="2223477"/>
                  </a:lnTo>
                  <a:lnTo>
                    <a:pt x="2524275" y="2200273"/>
                  </a:lnTo>
                  <a:lnTo>
                    <a:pt x="2547479" y="2165932"/>
                  </a:lnTo>
                  <a:lnTo>
                    <a:pt x="2556002" y="2123998"/>
                  </a:lnTo>
                  <a:lnTo>
                    <a:pt x="2556002" y="144005"/>
                  </a:lnTo>
                  <a:lnTo>
                    <a:pt x="2548629" y="98612"/>
                  </a:lnTo>
                  <a:lnTo>
                    <a:pt x="2528124" y="59096"/>
                  </a:lnTo>
                  <a:lnTo>
                    <a:pt x="2496905" y="27877"/>
                  </a:lnTo>
                  <a:lnTo>
                    <a:pt x="2457389" y="7372"/>
                  </a:lnTo>
                  <a:lnTo>
                    <a:pt x="24119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287999" y="2226034"/>
              <a:ext cx="2556510" cy="2232025"/>
            </a:xfrm>
            <a:custGeom>
              <a:avLst/>
              <a:gdLst/>
              <a:ahLst/>
              <a:cxnLst/>
              <a:rect l="l" t="t" r="r" b="b"/>
              <a:pathLst>
                <a:path w="2556510" h="2232025">
                  <a:moveTo>
                    <a:pt x="2448001" y="2231999"/>
                  </a:moveTo>
                  <a:lnTo>
                    <a:pt x="108000" y="2231999"/>
                  </a:lnTo>
                  <a:lnTo>
                    <a:pt x="66067" y="2223477"/>
                  </a:lnTo>
                  <a:lnTo>
                    <a:pt x="31726" y="2200273"/>
                  </a:lnTo>
                  <a:lnTo>
                    <a:pt x="8522" y="2165932"/>
                  </a:lnTo>
                  <a:lnTo>
                    <a:pt x="0" y="2123998"/>
                  </a:lnTo>
                  <a:lnTo>
                    <a:pt x="0" y="144005"/>
                  </a:lnTo>
                  <a:lnTo>
                    <a:pt x="7372" y="98612"/>
                  </a:lnTo>
                  <a:lnTo>
                    <a:pt x="27877" y="59096"/>
                  </a:lnTo>
                  <a:lnTo>
                    <a:pt x="59096" y="27877"/>
                  </a:lnTo>
                  <a:lnTo>
                    <a:pt x="98612" y="7372"/>
                  </a:lnTo>
                  <a:lnTo>
                    <a:pt x="144005" y="0"/>
                  </a:lnTo>
                  <a:lnTo>
                    <a:pt x="2411996" y="0"/>
                  </a:lnTo>
                  <a:lnTo>
                    <a:pt x="2457389" y="7372"/>
                  </a:lnTo>
                  <a:lnTo>
                    <a:pt x="2496905" y="27877"/>
                  </a:lnTo>
                  <a:lnTo>
                    <a:pt x="2528124" y="59096"/>
                  </a:lnTo>
                  <a:lnTo>
                    <a:pt x="2548629" y="98612"/>
                  </a:lnTo>
                  <a:lnTo>
                    <a:pt x="2556002" y="144005"/>
                  </a:lnTo>
                  <a:lnTo>
                    <a:pt x="2556002" y="2123998"/>
                  </a:lnTo>
                  <a:lnTo>
                    <a:pt x="2547479" y="2165932"/>
                  </a:lnTo>
                  <a:lnTo>
                    <a:pt x="2524275" y="2200273"/>
                  </a:lnTo>
                  <a:lnTo>
                    <a:pt x="2489934" y="2223477"/>
                  </a:lnTo>
                  <a:lnTo>
                    <a:pt x="2448001" y="2231999"/>
                  </a:lnTo>
                  <a:close/>
                </a:path>
              </a:pathLst>
            </a:custGeom>
            <a:ln w="25400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2988002" y="4602034"/>
              <a:ext cx="2556510" cy="2232025"/>
            </a:xfrm>
            <a:custGeom>
              <a:avLst/>
              <a:gdLst/>
              <a:ahLst/>
              <a:cxnLst/>
              <a:rect l="l" t="t" r="r" b="b"/>
              <a:pathLst>
                <a:path w="2556510" h="2232025">
                  <a:moveTo>
                    <a:pt x="2448001" y="0"/>
                  </a:moveTo>
                  <a:lnTo>
                    <a:pt x="108000" y="0"/>
                  </a:lnTo>
                  <a:lnTo>
                    <a:pt x="66067" y="8522"/>
                  </a:lnTo>
                  <a:lnTo>
                    <a:pt x="31726" y="31726"/>
                  </a:lnTo>
                  <a:lnTo>
                    <a:pt x="8522" y="66067"/>
                  </a:lnTo>
                  <a:lnTo>
                    <a:pt x="0" y="108000"/>
                  </a:lnTo>
                  <a:lnTo>
                    <a:pt x="0" y="2087994"/>
                  </a:lnTo>
                  <a:lnTo>
                    <a:pt x="7372" y="2133387"/>
                  </a:lnTo>
                  <a:lnTo>
                    <a:pt x="27876" y="2172902"/>
                  </a:lnTo>
                  <a:lnTo>
                    <a:pt x="59094" y="2204122"/>
                  </a:lnTo>
                  <a:lnTo>
                    <a:pt x="98605" y="2224627"/>
                  </a:lnTo>
                  <a:lnTo>
                    <a:pt x="143992" y="2231999"/>
                  </a:lnTo>
                  <a:lnTo>
                    <a:pt x="2411996" y="2231999"/>
                  </a:lnTo>
                  <a:lnTo>
                    <a:pt x="2457384" y="2224627"/>
                  </a:lnTo>
                  <a:lnTo>
                    <a:pt x="2496899" y="2204122"/>
                  </a:lnTo>
                  <a:lnTo>
                    <a:pt x="2528120" y="2172902"/>
                  </a:lnTo>
                  <a:lnTo>
                    <a:pt x="2548628" y="2133387"/>
                  </a:lnTo>
                  <a:lnTo>
                    <a:pt x="2556002" y="2087994"/>
                  </a:lnTo>
                  <a:lnTo>
                    <a:pt x="2556002" y="108000"/>
                  </a:lnTo>
                  <a:lnTo>
                    <a:pt x="2547479" y="66067"/>
                  </a:lnTo>
                  <a:lnTo>
                    <a:pt x="2524275" y="31726"/>
                  </a:lnTo>
                  <a:lnTo>
                    <a:pt x="2489934" y="8522"/>
                  </a:lnTo>
                  <a:lnTo>
                    <a:pt x="2448001" y="0"/>
                  </a:lnTo>
                  <a:close/>
                </a:path>
              </a:pathLst>
            </a:custGeom>
            <a:solidFill>
              <a:srgbClr val="2D2A2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2988002" y="4602034"/>
              <a:ext cx="2556510" cy="2232025"/>
            </a:xfrm>
            <a:custGeom>
              <a:avLst/>
              <a:gdLst/>
              <a:ahLst/>
              <a:cxnLst/>
              <a:rect l="l" t="t" r="r" b="b"/>
              <a:pathLst>
                <a:path w="2556510" h="2232025">
                  <a:moveTo>
                    <a:pt x="2411996" y="2231999"/>
                  </a:moveTo>
                  <a:lnTo>
                    <a:pt x="143992" y="2231999"/>
                  </a:lnTo>
                  <a:lnTo>
                    <a:pt x="98605" y="2224627"/>
                  </a:lnTo>
                  <a:lnTo>
                    <a:pt x="59094" y="2204122"/>
                  </a:lnTo>
                  <a:lnTo>
                    <a:pt x="27876" y="2172902"/>
                  </a:lnTo>
                  <a:lnTo>
                    <a:pt x="7372" y="2133387"/>
                  </a:lnTo>
                  <a:lnTo>
                    <a:pt x="0" y="2087994"/>
                  </a:lnTo>
                  <a:lnTo>
                    <a:pt x="0" y="108000"/>
                  </a:lnTo>
                  <a:lnTo>
                    <a:pt x="8522" y="66067"/>
                  </a:lnTo>
                  <a:lnTo>
                    <a:pt x="31726" y="31726"/>
                  </a:lnTo>
                  <a:lnTo>
                    <a:pt x="66067" y="8522"/>
                  </a:lnTo>
                  <a:lnTo>
                    <a:pt x="108000" y="0"/>
                  </a:lnTo>
                  <a:lnTo>
                    <a:pt x="2448001" y="0"/>
                  </a:lnTo>
                  <a:lnTo>
                    <a:pt x="2489934" y="8522"/>
                  </a:lnTo>
                  <a:lnTo>
                    <a:pt x="2524275" y="31726"/>
                  </a:lnTo>
                  <a:lnTo>
                    <a:pt x="2547479" y="66067"/>
                  </a:lnTo>
                  <a:lnTo>
                    <a:pt x="2556002" y="108000"/>
                  </a:lnTo>
                  <a:lnTo>
                    <a:pt x="2556002" y="2087994"/>
                  </a:lnTo>
                  <a:lnTo>
                    <a:pt x="2548628" y="2133387"/>
                  </a:lnTo>
                  <a:lnTo>
                    <a:pt x="2528120" y="2172902"/>
                  </a:lnTo>
                  <a:lnTo>
                    <a:pt x="2496899" y="2204122"/>
                  </a:lnTo>
                  <a:lnTo>
                    <a:pt x="2457384" y="2224627"/>
                  </a:lnTo>
                  <a:lnTo>
                    <a:pt x="2411996" y="2231999"/>
                  </a:lnTo>
                  <a:close/>
                </a:path>
              </a:pathLst>
            </a:custGeom>
            <a:ln w="25400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3385992" y="3267493"/>
              <a:ext cx="467995" cy="29845"/>
            </a:xfrm>
            <a:custGeom>
              <a:avLst/>
              <a:gdLst/>
              <a:ahLst/>
              <a:cxnLst/>
              <a:rect l="l" t="t" r="r" b="b"/>
              <a:pathLst>
                <a:path w="467995" h="29845">
                  <a:moveTo>
                    <a:pt x="0" y="0"/>
                  </a:moveTo>
                  <a:lnTo>
                    <a:pt x="54125" y="9547"/>
                  </a:lnTo>
                  <a:lnTo>
                    <a:pt x="110937" y="16786"/>
                  </a:lnTo>
                  <a:lnTo>
                    <a:pt x="169050" y="22032"/>
                  </a:lnTo>
                  <a:lnTo>
                    <a:pt x="227076" y="25603"/>
                  </a:lnTo>
                  <a:lnTo>
                    <a:pt x="283630" y="27814"/>
                  </a:lnTo>
                  <a:lnTo>
                    <a:pt x="337324" y="28983"/>
                  </a:lnTo>
                  <a:lnTo>
                    <a:pt x="386772" y="29426"/>
                  </a:lnTo>
                  <a:lnTo>
                    <a:pt x="430588" y="29459"/>
                  </a:lnTo>
                  <a:lnTo>
                    <a:pt x="467385" y="29400"/>
                  </a:lnTo>
                </a:path>
              </a:pathLst>
            </a:custGeom>
            <a:ln w="571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3205208" y="3175910"/>
              <a:ext cx="252729" cy="166370"/>
            </a:xfrm>
            <a:custGeom>
              <a:avLst/>
              <a:gdLst/>
              <a:ahLst/>
              <a:cxnLst/>
              <a:rect l="l" t="t" r="r" b="b"/>
              <a:pathLst>
                <a:path w="252729" h="166370">
                  <a:moveTo>
                    <a:pt x="0" y="0"/>
                  </a:moveTo>
                  <a:lnTo>
                    <a:pt x="195618" y="166014"/>
                  </a:lnTo>
                  <a:lnTo>
                    <a:pt x="252425" y="459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3318140" y="3249894"/>
              <a:ext cx="535305" cy="47625"/>
            </a:xfrm>
            <a:custGeom>
              <a:avLst/>
              <a:gdLst/>
              <a:ahLst/>
              <a:cxnLst/>
              <a:rect l="l" t="t" r="r" b="b"/>
              <a:pathLst>
                <a:path w="535304" h="47625">
                  <a:moveTo>
                    <a:pt x="0" y="0"/>
                  </a:moveTo>
                  <a:lnTo>
                    <a:pt x="45292" y="12596"/>
                  </a:lnTo>
                  <a:lnTo>
                    <a:pt x="94755" y="22728"/>
                  </a:lnTo>
                  <a:lnTo>
                    <a:pt x="147224" y="30664"/>
                  </a:lnTo>
                  <a:lnTo>
                    <a:pt x="201533" y="36668"/>
                  </a:lnTo>
                  <a:lnTo>
                    <a:pt x="256515" y="41008"/>
                  </a:lnTo>
                  <a:lnTo>
                    <a:pt x="311004" y="43949"/>
                  </a:lnTo>
                  <a:lnTo>
                    <a:pt x="363834" y="45758"/>
                  </a:lnTo>
                  <a:lnTo>
                    <a:pt x="413839" y="46702"/>
                  </a:lnTo>
                  <a:lnTo>
                    <a:pt x="459852" y="47046"/>
                  </a:lnTo>
                  <a:lnTo>
                    <a:pt x="500708" y="47058"/>
                  </a:lnTo>
                  <a:lnTo>
                    <a:pt x="535241" y="47002"/>
                  </a:lnTo>
                </a:path>
              </a:pathLst>
            </a:custGeom>
            <a:ln w="254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3205213" y="3175904"/>
              <a:ext cx="164465" cy="124460"/>
            </a:xfrm>
            <a:custGeom>
              <a:avLst/>
              <a:gdLst/>
              <a:ahLst/>
              <a:cxnLst/>
              <a:rect l="l" t="t" r="r" b="b"/>
              <a:pathLst>
                <a:path w="164464" h="124460">
                  <a:moveTo>
                    <a:pt x="0" y="0"/>
                  </a:moveTo>
                  <a:lnTo>
                    <a:pt x="117614" y="124193"/>
                  </a:lnTo>
                  <a:lnTo>
                    <a:pt x="163956" y="487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1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7288295" y="3097424"/>
              <a:ext cx="30480" cy="158115"/>
            </a:xfrm>
            <a:custGeom>
              <a:avLst/>
              <a:gdLst/>
              <a:ahLst/>
              <a:cxnLst/>
              <a:rect l="l" t="t" r="r" b="b"/>
              <a:pathLst>
                <a:path w="30479" h="158114">
                  <a:moveTo>
                    <a:pt x="0" y="0"/>
                  </a:moveTo>
                  <a:lnTo>
                    <a:pt x="29946" y="158089"/>
                  </a:lnTo>
                </a:path>
              </a:pathLst>
            </a:custGeom>
            <a:ln w="507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6931982" y="3244829"/>
              <a:ext cx="948055" cy="948055"/>
            </a:xfrm>
            <a:custGeom>
              <a:avLst/>
              <a:gdLst/>
              <a:ahLst/>
              <a:cxnLst/>
              <a:rect l="l" t="t" r="r" b="b"/>
              <a:pathLst>
                <a:path w="948054" h="948054">
                  <a:moveTo>
                    <a:pt x="474014" y="0"/>
                  </a:moveTo>
                  <a:lnTo>
                    <a:pt x="425550" y="2447"/>
                  </a:lnTo>
                  <a:lnTo>
                    <a:pt x="378486" y="9630"/>
                  </a:lnTo>
                  <a:lnTo>
                    <a:pt x="333059" y="21311"/>
                  </a:lnTo>
                  <a:lnTo>
                    <a:pt x="289509" y="37251"/>
                  </a:lnTo>
                  <a:lnTo>
                    <a:pt x="248073" y="57212"/>
                  </a:lnTo>
                  <a:lnTo>
                    <a:pt x="208991" y="80956"/>
                  </a:lnTo>
                  <a:lnTo>
                    <a:pt x="172499" y="108244"/>
                  </a:lnTo>
                  <a:lnTo>
                    <a:pt x="138837" y="138839"/>
                  </a:lnTo>
                  <a:lnTo>
                    <a:pt x="108243" y="172502"/>
                  </a:lnTo>
                  <a:lnTo>
                    <a:pt x="80955" y="208994"/>
                  </a:lnTo>
                  <a:lnTo>
                    <a:pt x="57212" y="248078"/>
                  </a:lnTo>
                  <a:lnTo>
                    <a:pt x="37251" y="289514"/>
                  </a:lnTo>
                  <a:lnTo>
                    <a:pt x="21311" y="333066"/>
                  </a:lnTo>
                  <a:lnTo>
                    <a:pt x="9630" y="378494"/>
                  </a:lnTo>
                  <a:lnTo>
                    <a:pt x="2447" y="425561"/>
                  </a:lnTo>
                  <a:lnTo>
                    <a:pt x="0" y="474027"/>
                  </a:lnTo>
                  <a:lnTo>
                    <a:pt x="2447" y="522493"/>
                  </a:lnTo>
                  <a:lnTo>
                    <a:pt x="9630" y="569560"/>
                  </a:lnTo>
                  <a:lnTo>
                    <a:pt x="21311" y="614988"/>
                  </a:lnTo>
                  <a:lnTo>
                    <a:pt x="37251" y="658540"/>
                  </a:lnTo>
                  <a:lnTo>
                    <a:pt x="57212" y="699976"/>
                  </a:lnTo>
                  <a:lnTo>
                    <a:pt x="80955" y="739060"/>
                  </a:lnTo>
                  <a:lnTo>
                    <a:pt x="108243" y="775552"/>
                  </a:lnTo>
                  <a:lnTo>
                    <a:pt x="138837" y="809215"/>
                  </a:lnTo>
                  <a:lnTo>
                    <a:pt x="172499" y="839810"/>
                  </a:lnTo>
                  <a:lnTo>
                    <a:pt x="208991" y="867098"/>
                  </a:lnTo>
                  <a:lnTo>
                    <a:pt x="248073" y="890842"/>
                  </a:lnTo>
                  <a:lnTo>
                    <a:pt x="289509" y="910803"/>
                  </a:lnTo>
                  <a:lnTo>
                    <a:pt x="333059" y="926743"/>
                  </a:lnTo>
                  <a:lnTo>
                    <a:pt x="378486" y="938424"/>
                  </a:lnTo>
                  <a:lnTo>
                    <a:pt x="425550" y="945607"/>
                  </a:lnTo>
                  <a:lnTo>
                    <a:pt x="474014" y="948054"/>
                  </a:lnTo>
                  <a:lnTo>
                    <a:pt x="522481" y="945607"/>
                  </a:lnTo>
                  <a:lnTo>
                    <a:pt x="569547" y="938424"/>
                  </a:lnTo>
                  <a:lnTo>
                    <a:pt x="614975" y="926743"/>
                  </a:lnTo>
                  <a:lnTo>
                    <a:pt x="658527" y="910803"/>
                  </a:lnTo>
                  <a:lnTo>
                    <a:pt x="699964" y="890842"/>
                  </a:lnTo>
                  <a:lnTo>
                    <a:pt x="739047" y="867098"/>
                  </a:lnTo>
                  <a:lnTo>
                    <a:pt x="775540" y="839810"/>
                  </a:lnTo>
                  <a:lnTo>
                    <a:pt x="809202" y="809215"/>
                  </a:lnTo>
                  <a:lnTo>
                    <a:pt x="839797" y="775552"/>
                  </a:lnTo>
                  <a:lnTo>
                    <a:pt x="867085" y="739060"/>
                  </a:lnTo>
                  <a:lnTo>
                    <a:pt x="890829" y="699976"/>
                  </a:lnTo>
                  <a:lnTo>
                    <a:pt x="910790" y="658540"/>
                  </a:lnTo>
                  <a:lnTo>
                    <a:pt x="926730" y="614988"/>
                  </a:lnTo>
                  <a:lnTo>
                    <a:pt x="938411" y="569560"/>
                  </a:lnTo>
                  <a:lnTo>
                    <a:pt x="945594" y="522493"/>
                  </a:lnTo>
                  <a:lnTo>
                    <a:pt x="948042" y="474027"/>
                  </a:lnTo>
                  <a:lnTo>
                    <a:pt x="945594" y="425561"/>
                  </a:lnTo>
                  <a:lnTo>
                    <a:pt x="938411" y="378494"/>
                  </a:lnTo>
                  <a:lnTo>
                    <a:pt x="926730" y="333066"/>
                  </a:lnTo>
                  <a:lnTo>
                    <a:pt x="910790" y="289514"/>
                  </a:lnTo>
                  <a:lnTo>
                    <a:pt x="890829" y="248078"/>
                  </a:lnTo>
                  <a:lnTo>
                    <a:pt x="867085" y="208994"/>
                  </a:lnTo>
                  <a:lnTo>
                    <a:pt x="839797" y="172502"/>
                  </a:lnTo>
                  <a:lnTo>
                    <a:pt x="809202" y="138839"/>
                  </a:lnTo>
                  <a:lnTo>
                    <a:pt x="775540" y="108244"/>
                  </a:lnTo>
                  <a:lnTo>
                    <a:pt x="739047" y="80956"/>
                  </a:lnTo>
                  <a:lnTo>
                    <a:pt x="699964" y="57212"/>
                  </a:lnTo>
                  <a:lnTo>
                    <a:pt x="658527" y="37251"/>
                  </a:lnTo>
                  <a:lnTo>
                    <a:pt x="614975" y="21311"/>
                  </a:lnTo>
                  <a:lnTo>
                    <a:pt x="569547" y="9630"/>
                  </a:lnTo>
                  <a:lnTo>
                    <a:pt x="522481" y="2447"/>
                  </a:lnTo>
                  <a:lnTo>
                    <a:pt x="4740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6931982" y="3244829"/>
              <a:ext cx="948055" cy="948055"/>
            </a:xfrm>
            <a:custGeom>
              <a:avLst/>
              <a:gdLst/>
              <a:ahLst/>
              <a:cxnLst/>
              <a:rect l="l" t="t" r="r" b="b"/>
              <a:pathLst>
                <a:path w="948054" h="948054">
                  <a:moveTo>
                    <a:pt x="948042" y="474027"/>
                  </a:moveTo>
                  <a:lnTo>
                    <a:pt x="945594" y="522493"/>
                  </a:lnTo>
                  <a:lnTo>
                    <a:pt x="938411" y="569560"/>
                  </a:lnTo>
                  <a:lnTo>
                    <a:pt x="926730" y="614988"/>
                  </a:lnTo>
                  <a:lnTo>
                    <a:pt x="910790" y="658540"/>
                  </a:lnTo>
                  <a:lnTo>
                    <a:pt x="890829" y="699976"/>
                  </a:lnTo>
                  <a:lnTo>
                    <a:pt x="867085" y="739060"/>
                  </a:lnTo>
                  <a:lnTo>
                    <a:pt x="839797" y="775552"/>
                  </a:lnTo>
                  <a:lnTo>
                    <a:pt x="809202" y="809215"/>
                  </a:lnTo>
                  <a:lnTo>
                    <a:pt x="775540" y="839810"/>
                  </a:lnTo>
                  <a:lnTo>
                    <a:pt x="739047" y="867098"/>
                  </a:lnTo>
                  <a:lnTo>
                    <a:pt x="699964" y="890842"/>
                  </a:lnTo>
                  <a:lnTo>
                    <a:pt x="658527" y="910803"/>
                  </a:lnTo>
                  <a:lnTo>
                    <a:pt x="614975" y="926743"/>
                  </a:lnTo>
                  <a:lnTo>
                    <a:pt x="569547" y="938424"/>
                  </a:lnTo>
                  <a:lnTo>
                    <a:pt x="522481" y="945607"/>
                  </a:lnTo>
                  <a:lnTo>
                    <a:pt x="474014" y="948054"/>
                  </a:lnTo>
                  <a:lnTo>
                    <a:pt x="425550" y="945607"/>
                  </a:lnTo>
                  <a:lnTo>
                    <a:pt x="378486" y="938424"/>
                  </a:lnTo>
                  <a:lnTo>
                    <a:pt x="333059" y="926743"/>
                  </a:lnTo>
                  <a:lnTo>
                    <a:pt x="289509" y="910803"/>
                  </a:lnTo>
                  <a:lnTo>
                    <a:pt x="248073" y="890842"/>
                  </a:lnTo>
                  <a:lnTo>
                    <a:pt x="208991" y="867098"/>
                  </a:lnTo>
                  <a:lnTo>
                    <a:pt x="172499" y="839810"/>
                  </a:lnTo>
                  <a:lnTo>
                    <a:pt x="138837" y="809215"/>
                  </a:lnTo>
                  <a:lnTo>
                    <a:pt x="108243" y="775552"/>
                  </a:lnTo>
                  <a:lnTo>
                    <a:pt x="80955" y="739060"/>
                  </a:lnTo>
                  <a:lnTo>
                    <a:pt x="57212" y="699976"/>
                  </a:lnTo>
                  <a:lnTo>
                    <a:pt x="37251" y="658540"/>
                  </a:lnTo>
                  <a:lnTo>
                    <a:pt x="21311" y="614988"/>
                  </a:lnTo>
                  <a:lnTo>
                    <a:pt x="9630" y="569560"/>
                  </a:lnTo>
                  <a:lnTo>
                    <a:pt x="2447" y="522493"/>
                  </a:lnTo>
                  <a:lnTo>
                    <a:pt x="0" y="474027"/>
                  </a:lnTo>
                  <a:lnTo>
                    <a:pt x="2447" y="425561"/>
                  </a:lnTo>
                  <a:lnTo>
                    <a:pt x="9630" y="378494"/>
                  </a:lnTo>
                  <a:lnTo>
                    <a:pt x="21311" y="333066"/>
                  </a:lnTo>
                  <a:lnTo>
                    <a:pt x="37251" y="289514"/>
                  </a:lnTo>
                  <a:lnTo>
                    <a:pt x="57212" y="248078"/>
                  </a:lnTo>
                  <a:lnTo>
                    <a:pt x="80955" y="208994"/>
                  </a:lnTo>
                  <a:lnTo>
                    <a:pt x="108243" y="172502"/>
                  </a:lnTo>
                  <a:lnTo>
                    <a:pt x="138837" y="138839"/>
                  </a:lnTo>
                  <a:lnTo>
                    <a:pt x="172499" y="108244"/>
                  </a:lnTo>
                  <a:lnTo>
                    <a:pt x="208991" y="80956"/>
                  </a:lnTo>
                  <a:lnTo>
                    <a:pt x="248073" y="57212"/>
                  </a:lnTo>
                  <a:lnTo>
                    <a:pt x="289509" y="37251"/>
                  </a:lnTo>
                  <a:lnTo>
                    <a:pt x="333059" y="21311"/>
                  </a:lnTo>
                  <a:lnTo>
                    <a:pt x="378486" y="9630"/>
                  </a:lnTo>
                  <a:lnTo>
                    <a:pt x="425550" y="2447"/>
                  </a:lnTo>
                  <a:lnTo>
                    <a:pt x="474014" y="0"/>
                  </a:lnTo>
                  <a:lnTo>
                    <a:pt x="522481" y="2447"/>
                  </a:lnTo>
                  <a:lnTo>
                    <a:pt x="569547" y="9630"/>
                  </a:lnTo>
                  <a:lnTo>
                    <a:pt x="614975" y="21311"/>
                  </a:lnTo>
                  <a:lnTo>
                    <a:pt x="658527" y="37251"/>
                  </a:lnTo>
                  <a:lnTo>
                    <a:pt x="699964" y="57212"/>
                  </a:lnTo>
                  <a:lnTo>
                    <a:pt x="739047" y="80956"/>
                  </a:lnTo>
                  <a:lnTo>
                    <a:pt x="775540" y="108244"/>
                  </a:lnTo>
                  <a:lnTo>
                    <a:pt x="809202" y="138839"/>
                  </a:lnTo>
                  <a:lnTo>
                    <a:pt x="839797" y="172502"/>
                  </a:lnTo>
                  <a:lnTo>
                    <a:pt x="867085" y="208994"/>
                  </a:lnTo>
                  <a:lnTo>
                    <a:pt x="890829" y="248078"/>
                  </a:lnTo>
                  <a:lnTo>
                    <a:pt x="910790" y="289514"/>
                  </a:lnTo>
                  <a:lnTo>
                    <a:pt x="926730" y="333066"/>
                  </a:lnTo>
                  <a:lnTo>
                    <a:pt x="938411" y="378494"/>
                  </a:lnTo>
                  <a:lnTo>
                    <a:pt x="945594" y="425561"/>
                  </a:lnTo>
                  <a:lnTo>
                    <a:pt x="948042" y="474027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31977" y="3244837"/>
              <a:ext cx="948042" cy="948042"/>
            </a:xfrm>
            <a:prstGeom prst="rect">
              <a:avLst/>
            </a:prstGeom>
          </p:spPr>
        </p:pic>
        <p:sp>
          <p:nvSpPr>
            <p:cNvPr id="36" name="object 36" descr=""/>
            <p:cNvSpPr/>
            <p:nvPr/>
          </p:nvSpPr>
          <p:spPr>
            <a:xfrm>
              <a:off x="6931982" y="3244829"/>
              <a:ext cx="948055" cy="948055"/>
            </a:xfrm>
            <a:custGeom>
              <a:avLst/>
              <a:gdLst/>
              <a:ahLst/>
              <a:cxnLst/>
              <a:rect l="l" t="t" r="r" b="b"/>
              <a:pathLst>
                <a:path w="948054" h="948054">
                  <a:moveTo>
                    <a:pt x="948042" y="474027"/>
                  </a:moveTo>
                  <a:lnTo>
                    <a:pt x="945594" y="522493"/>
                  </a:lnTo>
                  <a:lnTo>
                    <a:pt x="938411" y="569560"/>
                  </a:lnTo>
                  <a:lnTo>
                    <a:pt x="926730" y="614988"/>
                  </a:lnTo>
                  <a:lnTo>
                    <a:pt x="910790" y="658540"/>
                  </a:lnTo>
                  <a:lnTo>
                    <a:pt x="890829" y="699976"/>
                  </a:lnTo>
                  <a:lnTo>
                    <a:pt x="867085" y="739060"/>
                  </a:lnTo>
                  <a:lnTo>
                    <a:pt x="839797" y="775552"/>
                  </a:lnTo>
                  <a:lnTo>
                    <a:pt x="809202" y="809215"/>
                  </a:lnTo>
                  <a:lnTo>
                    <a:pt x="775540" y="839810"/>
                  </a:lnTo>
                  <a:lnTo>
                    <a:pt x="739047" y="867098"/>
                  </a:lnTo>
                  <a:lnTo>
                    <a:pt x="699964" y="890842"/>
                  </a:lnTo>
                  <a:lnTo>
                    <a:pt x="658527" y="910803"/>
                  </a:lnTo>
                  <a:lnTo>
                    <a:pt x="614975" y="926743"/>
                  </a:lnTo>
                  <a:lnTo>
                    <a:pt x="569547" y="938424"/>
                  </a:lnTo>
                  <a:lnTo>
                    <a:pt x="522481" y="945607"/>
                  </a:lnTo>
                  <a:lnTo>
                    <a:pt x="474014" y="948054"/>
                  </a:lnTo>
                  <a:lnTo>
                    <a:pt x="425550" y="945607"/>
                  </a:lnTo>
                  <a:lnTo>
                    <a:pt x="378486" y="938424"/>
                  </a:lnTo>
                  <a:lnTo>
                    <a:pt x="333059" y="926743"/>
                  </a:lnTo>
                  <a:lnTo>
                    <a:pt x="289509" y="910803"/>
                  </a:lnTo>
                  <a:lnTo>
                    <a:pt x="248073" y="890842"/>
                  </a:lnTo>
                  <a:lnTo>
                    <a:pt x="208991" y="867098"/>
                  </a:lnTo>
                  <a:lnTo>
                    <a:pt x="172499" y="839810"/>
                  </a:lnTo>
                  <a:lnTo>
                    <a:pt x="138837" y="809215"/>
                  </a:lnTo>
                  <a:lnTo>
                    <a:pt x="108243" y="775552"/>
                  </a:lnTo>
                  <a:lnTo>
                    <a:pt x="80955" y="739060"/>
                  </a:lnTo>
                  <a:lnTo>
                    <a:pt x="57212" y="699976"/>
                  </a:lnTo>
                  <a:lnTo>
                    <a:pt x="37251" y="658540"/>
                  </a:lnTo>
                  <a:lnTo>
                    <a:pt x="21311" y="614988"/>
                  </a:lnTo>
                  <a:lnTo>
                    <a:pt x="9630" y="569560"/>
                  </a:lnTo>
                  <a:lnTo>
                    <a:pt x="2447" y="522493"/>
                  </a:lnTo>
                  <a:lnTo>
                    <a:pt x="0" y="474027"/>
                  </a:lnTo>
                  <a:lnTo>
                    <a:pt x="2447" y="425561"/>
                  </a:lnTo>
                  <a:lnTo>
                    <a:pt x="9630" y="378494"/>
                  </a:lnTo>
                  <a:lnTo>
                    <a:pt x="21311" y="333066"/>
                  </a:lnTo>
                  <a:lnTo>
                    <a:pt x="37251" y="289514"/>
                  </a:lnTo>
                  <a:lnTo>
                    <a:pt x="57212" y="248078"/>
                  </a:lnTo>
                  <a:lnTo>
                    <a:pt x="80955" y="208994"/>
                  </a:lnTo>
                  <a:lnTo>
                    <a:pt x="108243" y="172502"/>
                  </a:lnTo>
                  <a:lnTo>
                    <a:pt x="138837" y="138839"/>
                  </a:lnTo>
                  <a:lnTo>
                    <a:pt x="172499" y="108244"/>
                  </a:lnTo>
                  <a:lnTo>
                    <a:pt x="208991" y="80956"/>
                  </a:lnTo>
                  <a:lnTo>
                    <a:pt x="248073" y="57212"/>
                  </a:lnTo>
                  <a:lnTo>
                    <a:pt x="289509" y="37251"/>
                  </a:lnTo>
                  <a:lnTo>
                    <a:pt x="333059" y="21311"/>
                  </a:lnTo>
                  <a:lnTo>
                    <a:pt x="378486" y="9630"/>
                  </a:lnTo>
                  <a:lnTo>
                    <a:pt x="425550" y="2447"/>
                  </a:lnTo>
                  <a:lnTo>
                    <a:pt x="474014" y="0"/>
                  </a:lnTo>
                  <a:lnTo>
                    <a:pt x="522481" y="2447"/>
                  </a:lnTo>
                  <a:lnTo>
                    <a:pt x="569547" y="9630"/>
                  </a:lnTo>
                  <a:lnTo>
                    <a:pt x="614975" y="21311"/>
                  </a:lnTo>
                  <a:lnTo>
                    <a:pt x="658527" y="37251"/>
                  </a:lnTo>
                  <a:lnTo>
                    <a:pt x="699964" y="57212"/>
                  </a:lnTo>
                  <a:lnTo>
                    <a:pt x="739047" y="80956"/>
                  </a:lnTo>
                  <a:lnTo>
                    <a:pt x="775540" y="108244"/>
                  </a:lnTo>
                  <a:lnTo>
                    <a:pt x="809202" y="138839"/>
                  </a:lnTo>
                  <a:lnTo>
                    <a:pt x="839797" y="172502"/>
                  </a:lnTo>
                  <a:lnTo>
                    <a:pt x="867085" y="208994"/>
                  </a:lnTo>
                  <a:lnTo>
                    <a:pt x="890829" y="248078"/>
                  </a:lnTo>
                  <a:lnTo>
                    <a:pt x="910790" y="289514"/>
                  </a:lnTo>
                  <a:lnTo>
                    <a:pt x="926730" y="333066"/>
                  </a:lnTo>
                  <a:lnTo>
                    <a:pt x="938411" y="378494"/>
                  </a:lnTo>
                  <a:lnTo>
                    <a:pt x="945594" y="425561"/>
                  </a:lnTo>
                  <a:lnTo>
                    <a:pt x="948042" y="474027"/>
                  </a:lnTo>
                  <a:close/>
                </a:path>
              </a:pathLst>
            </a:custGeom>
            <a:ln w="381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7081175" y="2750218"/>
              <a:ext cx="349250" cy="349250"/>
            </a:xfrm>
            <a:custGeom>
              <a:avLst/>
              <a:gdLst/>
              <a:ahLst/>
              <a:cxnLst/>
              <a:rect l="l" t="t" r="r" b="b"/>
              <a:pathLst>
                <a:path w="349250" h="349250">
                  <a:moveTo>
                    <a:pt x="346694" y="205368"/>
                  </a:moveTo>
                  <a:lnTo>
                    <a:pt x="332304" y="250068"/>
                  </a:lnTo>
                  <a:lnTo>
                    <a:pt x="307533" y="288106"/>
                  </a:lnTo>
                  <a:lnTo>
                    <a:pt x="274320" y="318136"/>
                  </a:lnTo>
                  <a:lnTo>
                    <a:pt x="234602" y="338809"/>
                  </a:lnTo>
                  <a:lnTo>
                    <a:pt x="190317" y="348778"/>
                  </a:lnTo>
                  <a:lnTo>
                    <a:pt x="143405" y="346694"/>
                  </a:lnTo>
                  <a:lnTo>
                    <a:pt x="98706" y="332305"/>
                  </a:lnTo>
                  <a:lnTo>
                    <a:pt x="60670" y="307536"/>
                  </a:lnTo>
                  <a:lnTo>
                    <a:pt x="30642" y="274326"/>
                  </a:lnTo>
                  <a:lnTo>
                    <a:pt x="9969" y="234611"/>
                  </a:lnTo>
                  <a:lnTo>
                    <a:pt x="0" y="190329"/>
                  </a:lnTo>
                  <a:lnTo>
                    <a:pt x="2079" y="143417"/>
                  </a:lnTo>
                  <a:lnTo>
                    <a:pt x="16468" y="98714"/>
                  </a:lnTo>
                  <a:lnTo>
                    <a:pt x="41237" y="60673"/>
                  </a:lnTo>
                  <a:lnTo>
                    <a:pt x="74449" y="30643"/>
                  </a:lnTo>
                  <a:lnTo>
                    <a:pt x="114166" y="9970"/>
                  </a:lnTo>
                  <a:lnTo>
                    <a:pt x="158451" y="0"/>
                  </a:lnTo>
                  <a:lnTo>
                    <a:pt x="205368" y="2079"/>
                  </a:lnTo>
                  <a:lnTo>
                    <a:pt x="250067" y="16469"/>
                  </a:lnTo>
                  <a:lnTo>
                    <a:pt x="288103" y="41240"/>
                  </a:lnTo>
                  <a:lnTo>
                    <a:pt x="318131" y="74453"/>
                  </a:lnTo>
                  <a:lnTo>
                    <a:pt x="338804" y="114171"/>
                  </a:lnTo>
                  <a:lnTo>
                    <a:pt x="348773" y="158456"/>
                  </a:lnTo>
                  <a:lnTo>
                    <a:pt x="346694" y="205368"/>
                  </a:lnTo>
                  <a:close/>
                </a:path>
              </a:pathLst>
            </a:custGeom>
            <a:ln w="508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7081175" y="2750218"/>
              <a:ext cx="349250" cy="349250"/>
            </a:xfrm>
            <a:custGeom>
              <a:avLst/>
              <a:gdLst/>
              <a:ahLst/>
              <a:cxnLst/>
              <a:rect l="l" t="t" r="r" b="b"/>
              <a:pathLst>
                <a:path w="349250" h="349250">
                  <a:moveTo>
                    <a:pt x="346694" y="205368"/>
                  </a:moveTo>
                  <a:lnTo>
                    <a:pt x="332304" y="250068"/>
                  </a:lnTo>
                  <a:lnTo>
                    <a:pt x="307533" y="288106"/>
                  </a:lnTo>
                  <a:lnTo>
                    <a:pt x="274320" y="318136"/>
                  </a:lnTo>
                  <a:lnTo>
                    <a:pt x="234602" y="338809"/>
                  </a:lnTo>
                  <a:lnTo>
                    <a:pt x="190317" y="348778"/>
                  </a:lnTo>
                  <a:lnTo>
                    <a:pt x="143405" y="346694"/>
                  </a:lnTo>
                  <a:lnTo>
                    <a:pt x="98706" y="332305"/>
                  </a:lnTo>
                  <a:lnTo>
                    <a:pt x="60670" y="307536"/>
                  </a:lnTo>
                  <a:lnTo>
                    <a:pt x="30642" y="274326"/>
                  </a:lnTo>
                  <a:lnTo>
                    <a:pt x="9969" y="234611"/>
                  </a:lnTo>
                  <a:lnTo>
                    <a:pt x="0" y="190329"/>
                  </a:lnTo>
                  <a:lnTo>
                    <a:pt x="2079" y="143417"/>
                  </a:lnTo>
                  <a:lnTo>
                    <a:pt x="16468" y="98714"/>
                  </a:lnTo>
                  <a:lnTo>
                    <a:pt x="41237" y="60673"/>
                  </a:lnTo>
                  <a:lnTo>
                    <a:pt x="74449" y="30643"/>
                  </a:lnTo>
                  <a:lnTo>
                    <a:pt x="114166" y="9970"/>
                  </a:lnTo>
                  <a:lnTo>
                    <a:pt x="158451" y="0"/>
                  </a:lnTo>
                  <a:lnTo>
                    <a:pt x="205368" y="2079"/>
                  </a:lnTo>
                  <a:lnTo>
                    <a:pt x="250067" y="16469"/>
                  </a:lnTo>
                  <a:lnTo>
                    <a:pt x="288103" y="41240"/>
                  </a:lnTo>
                  <a:lnTo>
                    <a:pt x="318131" y="74453"/>
                  </a:lnTo>
                  <a:lnTo>
                    <a:pt x="338804" y="114171"/>
                  </a:lnTo>
                  <a:lnTo>
                    <a:pt x="348773" y="158456"/>
                  </a:lnTo>
                  <a:lnTo>
                    <a:pt x="346694" y="205368"/>
                  </a:lnTo>
                  <a:close/>
                </a:path>
              </a:pathLst>
            </a:custGeom>
            <a:ln w="254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2987995" y="545130"/>
              <a:ext cx="5256530" cy="1404620"/>
            </a:xfrm>
            <a:custGeom>
              <a:avLst/>
              <a:gdLst/>
              <a:ahLst/>
              <a:cxnLst/>
              <a:rect l="l" t="t" r="r" b="b"/>
              <a:pathLst>
                <a:path w="5256530" h="1404620">
                  <a:moveTo>
                    <a:pt x="5152656" y="0"/>
                  </a:moveTo>
                  <a:lnTo>
                    <a:pt x="103352" y="0"/>
                  </a:lnTo>
                  <a:lnTo>
                    <a:pt x="63222" y="8154"/>
                  </a:lnTo>
                  <a:lnTo>
                    <a:pt x="30359" y="30359"/>
                  </a:lnTo>
                  <a:lnTo>
                    <a:pt x="8154" y="63222"/>
                  </a:lnTo>
                  <a:lnTo>
                    <a:pt x="0" y="103352"/>
                  </a:lnTo>
                  <a:lnTo>
                    <a:pt x="0" y="1300645"/>
                  </a:lnTo>
                  <a:lnTo>
                    <a:pt x="8154" y="1340775"/>
                  </a:lnTo>
                  <a:lnTo>
                    <a:pt x="30359" y="1373638"/>
                  </a:lnTo>
                  <a:lnTo>
                    <a:pt x="63222" y="1395842"/>
                  </a:lnTo>
                  <a:lnTo>
                    <a:pt x="103352" y="1403997"/>
                  </a:lnTo>
                  <a:lnTo>
                    <a:pt x="5152656" y="1403997"/>
                  </a:lnTo>
                  <a:lnTo>
                    <a:pt x="5192787" y="1395842"/>
                  </a:lnTo>
                  <a:lnTo>
                    <a:pt x="5225649" y="1373638"/>
                  </a:lnTo>
                  <a:lnTo>
                    <a:pt x="5247854" y="1340775"/>
                  </a:lnTo>
                  <a:lnTo>
                    <a:pt x="5256009" y="1300645"/>
                  </a:lnTo>
                  <a:lnTo>
                    <a:pt x="5256009" y="103352"/>
                  </a:lnTo>
                  <a:lnTo>
                    <a:pt x="5247854" y="63222"/>
                  </a:lnTo>
                  <a:lnTo>
                    <a:pt x="5225649" y="30359"/>
                  </a:lnTo>
                  <a:lnTo>
                    <a:pt x="5192787" y="8154"/>
                  </a:lnTo>
                  <a:lnTo>
                    <a:pt x="51526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2987995" y="545130"/>
              <a:ext cx="5256530" cy="1404620"/>
            </a:xfrm>
            <a:custGeom>
              <a:avLst/>
              <a:gdLst/>
              <a:ahLst/>
              <a:cxnLst/>
              <a:rect l="l" t="t" r="r" b="b"/>
              <a:pathLst>
                <a:path w="5256530" h="1404620">
                  <a:moveTo>
                    <a:pt x="5152656" y="1403997"/>
                  </a:moveTo>
                  <a:lnTo>
                    <a:pt x="103352" y="1403997"/>
                  </a:lnTo>
                  <a:lnTo>
                    <a:pt x="63222" y="1395842"/>
                  </a:lnTo>
                  <a:lnTo>
                    <a:pt x="30359" y="1373638"/>
                  </a:lnTo>
                  <a:lnTo>
                    <a:pt x="8154" y="1340775"/>
                  </a:lnTo>
                  <a:lnTo>
                    <a:pt x="0" y="1300645"/>
                  </a:lnTo>
                  <a:lnTo>
                    <a:pt x="0" y="103352"/>
                  </a:lnTo>
                  <a:lnTo>
                    <a:pt x="8154" y="63222"/>
                  </a:lnTo>
                  <a:lnTo>
                    <a:pt x="30359" y="30359"/>
                  </a:lnTo>
                  <a:lnTo>
                    <a:pt x="63222" y="8154"/>
                  </a:lnTo>
                  <a:lnTo>
                    <a:pt x="103352" y="0"/>
                  </a:lnTo>
                  <a:lnTo>
                    <a:pt x="5152656" y="0"/>
                  </a:lnTo>
                  <a:lnTo>
                    <a:pt x="5192787" y="8154"/>
                  </a:lnTo>
                  <a:lnTo>
                    <a:pt x="5225649" y="30359"/>
                  </a:lnTo>
                  <a:lnTo>
                    <a:pt x="5247854" y="63222"/>
                  </a:lnTo>
                  <a:lnTo>
                    <a:pt x="5256009" y="103352"/>
                  </a:lnTo>
                  <a:lnTo>
                    <a:pt x="5256009" y="1300645"/>
                  </a:lnTo>
                  <a:lnTo>
                    <a:pt x="5247854" y="1340775"/>
                  </a:lnTo>
                  <a:lnTo>
                    <a:pt x="5225649" y="1373638"/>
                  </a:lnTo>
                  <a:lnTo>
                    <a:pt x="5192787" y="1395842"/>
                  </a:lnTo>
                  <a:lnTo>
                    <a:pt x="5152656" y="1403997"/>
                  </a:lnTo>
                  <a:close/>
                </a:path>
              </a:pathLst>
            </a:custGeom>
            <a:ln w="1270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2987995" y="545130"/>
              <a:ext cx="5256530" cy="1404620"/>
            </a:xfrm>
            <a:custGeom>
              <a:avLst/>
              <a:gdLst/>
              <a:ahLst/>
              <a:cxnLst/>
              <a:rect l="l" t="t" r="r" b="b"/>
              <a:pathLst>
                <a:path w="5256530" h="1404620">
                  <a:moveTo>
                    <a:pt x="5152656" y="1403997"/>
                  </a:moveTo>
                  <a:lnTo>
                    <a:pt x="103352" y="1403997"/>
                  </a:lnTo>
                  <a:lnTo>
                    <a:pt x="63222" y="1395842"/>
                  </a:lnTo>
                  <a:lnTo>
                    <a:pt x="30359" y="1373638"/>
                  </a:lnTo>
                  <a:lnTo>
                    <a:pt x="8154" y="1340775"/>
                  </a:lnTo>
                  <a:lnTo>
                    <a:pt x="0" y="1300645"/>
                  </a:lnTo>
                  <a:lnTo>
                    <a:pt x="0" y="103352"/>
                  </a:lnTo>
                  <a:lnTo>
                    <a:pt x="8154" y="63222"/>
                  </a:lnTo>
                  <a:lnTo>
                    <a:pt x="30359" y="30359"/>
                  </a:lnTo>
                  <a:lnTo>
                    <a:pt x="63222" y="8154"/>
                  </a:lnTo>
                  <a:lnTo>
                    <a:pt x="103352" y="0"/>
                  </a:lnTo>
                  <a:lnTo>
                    <a:pt x="5152656" y="0"/>
                  </a:lnTo>
                  <a:lnTo>
                    <a:pt x="5192787" y="8154"/>
                  </a:lnTo>
                  <a:lnTo>
                    <a:pt x="5225649" y="30359"/>
                  </a:lnTo>
                  <a:lnTo>
                    <a:pt x="5247854" y="63222"/>
                  </a:lnTo>
                  <a:lnTo>
                    <a:pt x="5256009" y="103352"/>
                  </a:lnTo>
                  <a:lnTo>
                    <a:pt x="5256009" y="1300645"/>
                  </a:lnTo>
                  <a:lnTo>
                    <a:pt x="5247854" y="1340775"/>
                  </a:lnTo>
                  <a:lnTo>
                    <a:pt x="5225649" y="1373638"/>
                  </a:lnTo>
                  <a:lnTo>
                    <a:pt x="5192787" y="1395842"/>
                  </a:lnTo>
                  <a:lnTo>
                    <a:pt x="5152656" y="1403997"/>
                  </a:lnTo>
                  <a:close/>
                </a:path>
              </a:pathLst>
            </a:custGeom>
            <a:ln w="381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65489" y="403341"/>
              <a:ext cx="1511999" cy="1511999"/>
            </a:xfrm>
            <a:prstGeom prst="rect">
              <a:avLst/>
            </a:prstGeom>
          </p:spPr>
        </p:pic>
        <p:pic>
          <p:nvPicPr>
            <p:cNvPr id="43" name="object 4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19252" y="593422"/>
              <a:ext cx="1727996" cy="960722"/>
            </a:xfrm>
            <a:prstGeom prst="rect">
              <a:avLst/>
            </a:prstGeom>
          </p:spPr>
        </p:pic>
        <p:sp>
          <p:nvSpPr>
            <p:cNvPr id="44" name="object 44" descr=""/>
            <p:cNvSpPr/>
            <p:nvPr/>
          </p:nvSpPr>
          <p:spPr>
            <a:xfrm>
              <a:off x="1116736" y="772229"/>
              <a:ext cx="1487170" cy="510540"/>
            </a:xfrm>
            <a:custGeom>
              <a:avLst/>
              <a:gdLst/>
              <a:ahLst/>
              <a:cxnLst/>
              <a:rect l="l" t="t" r="r" b="b"/>
              <a:pathLst>
                <a:path w="1487170" h="510540">
                  <a:moveTo>
                    <a:pt x="827961" y="115569"/>
                  </a:moveTo>
                  <a:lnTo>
                    <a:pt x="780910" y="118109"/>
                  </a:lnTo>
                  <a:lnTo>
                    <a:pt x="732784" y="129539"/>
                  </a:lnTo>
                  <a:lnTo>
                    <a:pt x="685280" y="148589"/>
                  </a:lnTo>
                  <a:lnTo>
                    <a:pt x="640097" y="177799"/>
                  </a:lnTo>
                  <a:lnTo>
                    <a:pt x="601599" y="209549"/>
                  </a:lnTo>
                  <a:lnTo>
                    <a:pt x="568411" y="245109"/>
                  </a:lnTo>
                  <a:lnTo>
                    <a:pt x="541301" y="281939"/>
                  </a:lnTo>
                  <a:lnTo>
                    <a:pt x="521036" y="318769"/>
                  </a:lnTo>
                  <a:lnTo>
                    <a:pt x="508385" y="355599"/>
                  </a:lnTo>
                  <a:lnTo>
                    <a:pt x="502468" y="398779"/>
                  </a:lnTo>
                  <a:lnTo>
                    <a:pt x="506614" y="435609"/>
                  </a:lnTo>
                  <a:lnTo>
                    <a:pt x="521294" y="467359"/>
                  </a:lnTo>
                  <a:lnTo>
                    <a:pt x="546981" y="497839"/>
                  </a:lnTo>
                  <a:lnTo>
                    <a:pt x="549609" y="500379"/>
                  </a:lnTo>
                  <a:lnTo>
                    <a:pt x="556048" y="506729"/>
                  </a:lnTo>
                  <a:lnTo>
                    <a:pt x="562703" y="510539"/>
                  </a:lnTo>
                  <a:lnTo>
                    <a:pt x="572152" y="510539"/>
                  </a:lnTo>
                  <a:lnTo>
                    <a:pt x="573714" y="507999"/>
                  </a:lnTo>
                  <a:lnTo>
                    <a:pt x="574895" y="502919"/>
                  </a:lnTo>
                  <a:lnTo>
                    <a:pt x="572088" y="497839"/>
                  </a:lnTo>
                  <a:lnTo>
                    <a:pt x="566018" y="492759"/>
                  </a:lnTo>
                  <a:lnTo>
                    <a:pt x="563389" y="490219"/>
                  </a:lnTo>
                  <a:lnTo>
                    <a:pt x="548458" y="472439"/>
                  </a:lnTo>
                  <a:lnTo>
                    <a:pt x="538146" y="452119"/>
                  </a:lnTo>
                  <a:lnTo>
                    <a:pt x="532565" y="429259"/>
                  </a:lnTo>
                  <a:lnTo>
                    <a:pt x="531829" y="403859"/>
                  </a:lnTo>
                  <a:lnTo>
                    <a:pt x="539987" y="361949"/>
                  </a:lnTo>
                  <a:lnTo>
                    <a:pt x="558421" y="320039"/>
                  </a:lnTo>
                  <a:lnTo>
                    <a:pt x="586004" y="278129"/>
                  </a:lnTo>
                  <a:lnTo>
                    <a:pt x="621610" y="237489"/>
                  </a:lnTo>
                  <a:lnTo>
                    <a:pt x="664113" y="201929"/>
                  </a:lnTo>
                  <a:lnTo>
                    <a:pt x="729514" y="166369"/>
                  </a:lnTo>
                  <a:lnTo>
                    <a:pt x="797107" y="151129"/>
                  </a:lnTo>
                  <a:lnTo>
                    <a:pt x="933281" y="151129"/>
                  </a:lnTo>
                  <a:lnTo>
                    <a:pt x="912040" y="135889"/>
                  </a:lnTo>
                  <a:lnTo>
                    <a:pt x="872237" y="121919"/>
                  </a:lnTo>
                  <a:lnTo>
                    <a:pt x="827961" y="115569"/>
                  </a:lnTo>
                  <a:close/>
                </a:path>
                <a:path w="1487170" h="510540">
                  <a:moveTo>
                    <a:pt x="825212" y="166369"/>
                  </a:moveTo>
                  <a:lnTo>
                    <a:pt x="821389" y="166369"/>
                  </a:lnTo>
                  <a:lnTo>
                    <a:pt x="773665" y="168909"/>
                  </a:lnTo>
                  <a:lnTo>
                    <a:pt x="726735" y="182879"/>
                  </a:lnTo>
                  <a:lnTo>
                    <a:pt x="682815" y="204469"/>
                  </a:lnTo>
                  <a:lnTo>
                    <a:pt x="644120" y="233679"/>
                  </a:lnTo>
                  <a:lnTo>
                    <a:pt x="612865" y="269239"/>
                  </a:lnTo>
                  <a:lnTo>
                    <a:pt x="591265" y="308609"/>
                  </a:lnTo>
                  <a:lnTo>
                    <a:pt x="581250" y="345439"/>
                  </a:lnTo>
                  <a:lnTo>
                    <a:pt x="579904" y="380999"/>
                  </a:lnTo>
                  <a:lnTo>
                    <a:pt x="587156" y="415289"/>
                  </a:lnTo>
                  <a:lnTo>
                    <a:pt x="626375" y="471169"/>
                  </a:lnTo>
                  <a:lnTo>
                    <a:pt x="691610" y="502919"/>
                  </a:lnTo>
                  <a:lnTo>
                    <a:pt x="731829" y="509269"/>
                  </a:lnTo>
                  <a:lnTo>
                    <a:pt x="748771" y="509269"/>
                  </a:lnTo>
                  <a:lnTo>
                    <a:pt x="794909" y="505459"/>
                  </a:lnTo>
                  <a:lnTo>
                    <a:pt x="840635" y="496569"/>
                  </a:lnTo>
                  <a:lnTo>
                    <a:pt x="885090" y="480059"/>
                  </a:lnTo>
                  <a:lnTo>
                    <a:pt x="900962" y="472439"/>
                  </a:lnTo>
                  <a:lnTo>
                    <a:pt x="743284" y="472439"/>
                  </a:lnTo>
                  <a:lnTo>
                    <a:pt x="709734" y="467359"/>
                  </a:lnTo>
                  <a:lnTo>
                    <a:pt x="656272" y="440689"/>
                  </a:lnTo>
                  <a:lnTo>
                    <a:pt x="626481" y="394969"/>
                  </a:lnTo>
                  <a:lnTo>
                    <a:pt x="621590" y="369569"/>
                  </a:lnTo>
                  <a:lnTo>
                    <a:pt x="623028" y="341629"/>
                  </a:lnTo>
                  <a:lnTo>
                    <a:pt x="652760" y="274319"/>
                  </a:lnTo>
                  <a:lnTo>
                    <a:pt x="686267" y="236219"/>
                  </a:lnTo>
                  <a:lnTo>
                    <a:pt x="727530" y="205739"/>
                  </a:lnTo>
                  <a:lnTo>
                    <a:pt x="772717" y="184149"/>
                  </a:lnTo>
                  <a:lnTo>
                    <a:pt x="817999" y="177799"/>
                  </a:lnTo>
                  <a:lnTo>
                    <a:pt x="822177" y="177799"/>
                  </a:lnTo>
                  <a:lnTo>
                    <a:pt x="825720" y="176529"/>
                  </a:lnTo>
                  <a:lnTo>
                    <a:pt x="828273" y="172719"/>
                  </a:lnTo>
                  <a:lnTo>
                    <a:pt x="828387" y="171449"/>
                  </a:lnTo>
                  <a:lnTo>
                    <a:pt x="826876" y="168909"/>
                  </a:lnTo>
                  <a:lnTo>
                    <a:pt x="825212" y="166369"/>
                  </a:lnTo>
                  <a:close/>
                </a:path>
                <a:path w="1487170" h="510540">
                  <a:moveTo>
                    <a:pt x="863668" y="0"/>
                  </a:moveTo>
                  <a:lnTo>
                    <a:pt x="843275" y="0"/>
                  </a:lnTo>
                  <a:lnTo>
                    <a:pt x="835415" y="1269"/>
                  </a:lnTo>
                  <a:lnTo>
                    <a:pt x="830660" y="5079"/>
                  </a:lnTo>
                  <a:lnTo>
                    <a:pt x="829797" y="6349"/>
                  </a:lnTo>
                  <a:lnTo>
                    <a:pt x="829733" y="7619"/>
                  </a:lnTo>
                  <a:lnTo>
                    <a:pt x="833035" y="13969"/>
                  </a:lnTo>
                  <a:lnTo>
                    <a:pt x="854282" y="13969"/>
                  </a:lnTo>
                  <a:lnTo>
                    <a:pt x="858842" y="15239"/>
                  </a:lnTo>
                  <a:lnTo>
                    <a:pt x="910101" y="22859"/>
                  </a:lnTo>
                  <a:lnTo>
                    <a:pt x="955306" y="40639"/>
                  </a:lnTo>
                  <a:lnTo>
                    <a:pt x="993446" y="67309"/>
                  </a:lnTo>
                  <a:lnTo>
                    <a:pt x="1023510" y="102869"/>
                  </a:lnTo>
                  <a:lnTo>
                    <a:pt x="1043732" y="146049"/>
                  </a:lnTo>
                  <a:lnTo>
                    <a:pt x="1052880" y="191769"/>
                  </a:lnTo>
                  <a:lnTo>
                    <a:pt x="1050829" y="241299"/>
                  </a:lnTo>
                  <a:lnTo>
                    <a:pt x="1037455" y="290829"/>
                  </a:lnTo>
                  <a:lnTo>
                    <a:pt x="1015840" y="332739"/>
                  </a:lnTo>
                  <a:lnTo>
                    <a:pt x="985516" y="372109"/>
                  </a:lnTo>
                  <a:lnTo>
                    <a:pt x="948037" y="405129"/>
                  </a:lnTo>
                  <a:lnTo>
                    <a:pt x="904959" y="433069"/>
                  </a:lnTo>
                  <a:lnTo>
                    <a:pt x="857836" y="454659"/>
                  </a:lnTo>
                  <a:lnTo>
                    <a:pt x="808223" y="468629"/>
                  </a:lnTo>
                  <a:lnTo>
                    <a:pt x="757674" y="472439"/>
                  </a:lnTo>
                  <a:lnTo>
                    <a:pt x="900962" y="472439"/>
                  </a:lnTo>
                  <a:lnTo>
                    <a:pt x="966751" y="434339"/>
                  </a:lnTo>
                  <a:lnTo>
                    <a:pt x="1002240" y="403859"/>
                  </a:lnTo>
                  <a:lnTo>
                    <a:pt x="1033024" y="370839"/>
                  </a:lnTo>
                  <a:lnTo>
                    <a:pt x="1058244" y="334009"/>
                  </a:lnTo>
                  <a:lnTo>
                    <a:pt x="1077040" y="295909"/>
                  </a:lnTo>
                  <a:lnTo>
                    <a:pt x="1091474" y="242569"/>
                  </a:lnTo>
                  <a:lnTo>
                    <a:pt x="1094173" y="193039"/>
                  </a:lnTo>
                  <a:lnTo>
                    <a:pt x="1085213" y="144779"/>
                  </a:lnTo>
                  <a:lnTo>
                    <a:pt x="1064671" y="101599"/>
                  </a:lnTo>
                  <a:lnTo>
                    <a:pt x="1037528" y="68579"/>
                  </a:lnTo>
                  <a:lnTo>
                    <a:pt x="1002954" y="41909"/>
                  </a:lnTo>
                  <a:lnTo>
                    <a:pt x="961851" y="20319"/>
                  </a:lnTo>
                  <a:lnTo>
                    <a:pt x="915122" y="6349"/>
                  </a:lnTo>
                  <a:lnTo>
                    <a:pt x="863668" y="0"/>
                  </a:lnTo>
                  <a:close/>
                </a:path>
                <a:path w="1487170" h="510540">
                  <a:moveTo>
                    <a:pt x="314164" y="38099"/>
                  </a:moveTo>
                  <a:lnTo>
                    <a:pt x="262914" y="41909"/>
                  </a:lnTo>
                  <a:lnTo>
                    <a:pt x="213552" y="54609"/>
                  </a:lnTo>
                  <a:lnTo>
                    <a:pt x="167013" y="73659"/>
                  </a:lnTo>
                  <a:lnTo>
                    <a:pt x="124231" y="99059"/>
                  </a:lnTo>
                  <a:lnTo>
                    <a:pt x="86140" y="129539"/>
                  </a:lnTo>
                  <a:lnTo>
                    <a:pt x="53676" y="166369"/>
                  </a:lnTo>
                  <a:lnTo>
                    <a:pt x="27773" y="207009"/>
                  </a:lnTo>
                  <a:lnTo>
                    <a:pt x="9364" y="251459"/>
                  </a:lnTo>
                  <a:lnTo>
                    <a:pt x="241" y="294639"/>
                  </a:lnTo>
                  <a:lnTo>
                    <a:pt x="0" y="334009"/>
                  </a:lnTo>
                  <a:lnTo>
                    <a:pt x="8580" y="369569"/>
                  </a:lnTo>
                  <a:lnTo>
                    <a:pt x="53846" y="429259"/>
                  </a:lnTo>
                  <a:lnTo>
                    <a:pt x="90136" y="450849"/>
                  </a:lnTo>
                  <a:lnTo>
                    <a:pt x="133828" y="463549"/>
                  </a:lnTo>
                  <a:lnTo>
                    <a:pt x="183951" y="467359"/>
                  </a:lnTo>
                  <a:lnTo>
                    <a:pt x="240447" y="462279"/>
                  </a:lnTo>
                  <a:lnTo>
                    <a:pt x="295232" y="449579"/>
                  </a:lnTo>
                  <a:lnTo>
                    <a:pt x="343965" y="429259"/>
                  </a:lnTo>
                  <a:lnTo>
                    <a:pt x="195267" y="429259"/>
                  </a:lnTo>
                  <a:lnTo>
                    <a:pt x="156501" y="426719"/>
                  </a:lnTo>
                  <a:lnTo>
                    <a:pt x="94390" y="402589"/>
                  </a:lnTo>
                  <a:lnTo>
                    <a:pt x="57900" y="360679"/>
                  </a:lnTo>
                  <a:lnTo>
                    <a:pt x="46069" y="309879"/>
                  </a:lnTo>
                  <a:lnTo>
                    <a:pt x="48417" y="279399"/>
                  </a:lnTo>
                  <a:lnTo>
                    <a:pt x="60904" y="234949"/>
                  </a:lnTo>
                  <a:lnTo>
                    <a:pt x="90121" y="182879"/>
                  </a:lnTo>
                  <a:lnTo>
                    <a:pt x="122655" y="147319"/>
                  </a:lnTo>
                  <a:lnTo>
                    <a:pt x="161747" y="116839"/>
                  </a:lnTo>
                  <a:lnTo>
                    <a:pt x="206029" y="95249"/>
                  </a:lnTo>
                  <a:lnTo>
                    <a:pt x="254137" y="81279"/>
                  </a:lnTo>
                  <a:lnTo>
                    <a:pt x="304703" y="76199"/>
                  </a:lnTo>
                  <a:lnTo>
                    <a:pt x="440003" y="76199"/>
                  </a:lnTo>
                  <a:lnTo>
                    <a:pt x="431370" y="68579"/>
                  </a:lnTo>
                  <a:lnTo>
                    <a:pt x="398551" y="52069"/>
                  </a:lnTo>
                  <a:lnTo>
                    <a:pt x="359314" y="41909"/>
                  </a:lnTo>
                  <a:lnTo>
                    <a:pt x="314164" y="38099"/>
                  </a:lnTo>
                  <a:close/>
                </a:path>
                <a:path w="1487170" h="510540">
                  <a:moveTo>
                    <a:pt x="1070373" y="370839"/>
                  </a:moveTo>
                  <a:lnTo>
                    <a:pt x="1042319" y="397509"/>
                  </a:lnTo>
                  <a:lnTo>
                    <a:pt x="1044643" y="403859"/>
                  </a:lnTo>
                  <a:lnTo>
                    <a:pt x="1079961" y="433069"/>
                  </a:lnTo>
                  <a:lnTo>
                    <a:pt x="1117858" y="452119"/>
                  </a:lnTo>
                  <a:lnTo>
                    <a:pt x="1162433" y="463549"/>
                  </a:lnTo>
                  <a:lnTo>
                    <a:pt x="1212270" y="467359"/>
                  </a:lnTo>
                  <a:lnTo>
                    <a:pt x="1261503" y="463549"/>
                  </a:lnTo>
                  <a:lnTo>
                    <a:pt x="1311467" y="450849"/>
                  </a:lnTo>
                  <a:lnTo>
                    <a:pt x="1357474" y="429259"/>
                  </a:lnTo>
                  <a:lnTo>
                    <a:pt x="1223586" y="429259"/>
                  </a:lnTo>
                  <a:lnTo>
                    <a:pt x="1180330" y="425449"/>
                  </a:lnTo>
                  <a:lnTo>
                    <a:pt x="1141331" y="415289"/>
                  </a:lnTo>
                  <a:lnTo>
                    <a:pt x="1107843" y="400049"/>
                  </a:lnTo>
                  <a:lnTo>
                    <a:pt x="1081117" y="377189"/>
                  </a:lnTo>
                  <a:lnTo>
                    <a:pt x="1076913" y="373379"/>
                  </a:lnTo>
                  <a:lnTo>
                    <a:pt x="1070373" y="370839"/>
                  </a:lnTo>
                  <a:close/>
                </a:path>
                <a:path w="1487170" h="510540">
                  <a:moveTo>
                    <a:pt x="694008" y="243839"/>
                  </a:moveTo>
                  <a:lnTo>
                    <a:pt x="666367" y="271779"/>
                  </a:lnTo>
                  <a:lnTo>
                    <a:pt x="641397" y="322579"/>
                  </a:lnTo>
                  <a:lnTo>
                    <a:pt x="636960" y="350519"/>
                  </a:lnTo>
                  <a:lnTo>
                    <a:pt x="638493" y="375919"/>
                  </a:lnTo>
                  <a:lnTo>
                    <a:pt x="660033" y="420369"/>
                  </a:lnTo>
                  <a:lnTo>
                    <a:pt x="699998" y="448309"/>
                  </a:lnTo>
                  <a:lnTo>
                    <a:pt x="747798" y="462279"/>
                  </a:lnTo>
                  <a:lnTo>
                    <a:pt x="774450" y="463549"/>
                  </a:lnTo>
                  <a:lnTo>
                    <a:pt x="824055" y="458469"/>
                  </a:lnTo>
                  <a:lnTo>
                    <a:pt x="872878" y="443229"/>
                  </a:lnTo>
                  <a:lnTo>
                    <a:pt x="904306" y="426719"/>
                  </a:lnTo>
                  <a:lnTo>
                    <a:pt x="786762" y="426719"/>
                  </a:lnTo>
                  <a:lnTo>
                    <a:pt x="758037" y="425449"/>
                  </a:lnTo>
                  <a:lnTo>
                    <a:pt x="709147" y="406399"/>
                  </a:lnTo>
                  <a:lnTo>
                    <a:pt x="679661" y="374649"/>
                  </a:lnTo>
                  <a:lnTo>
                    <a:pt x="666272" y="332739"/>
                  </a:lnTo>
                  <a:lnTo>
                    <a:pt x="666834" y="312419"/>
                  </a:lnTo>
                  <a:lnTo>
                    <a:pt x="671941" y="293369"/>
                  </a:lnTo>
                  <a:lnTo>
                    <a:pt x="681407" y="274319"/>
                  </a:lnTo>
                  <a:lnTo>
                    <a:pt x="695050" y="259079"/>
                  </a:lnTo>
                  <a:lnTo>
                    <a:pt x="699584" y="255269"/>
                  </a:lnTo>
                  <a:lnTo>
                    <a:pt x="701260" y="251459"/>
                  </a:lnTo>
                  <a:lnTo>
                    <a:pt x="700282" y="247649"/>
                  </a:lnTo>
                  <a:lnTo>
                    <a:pt x="699050" y="246379"/>
                  </a:lnTo>
                  <a:lnTo>
                    <a:pt x="694008" y="243839"/>
                  </a:lnTo>
                  <a:close/>
                </a:path>
                <a:path w="1487170" h="510540">
                  <a:moveTo>
                    <a:pt x="853775" y="64769"/>
                  </a:moveTo>
                  <a:lnTo>
                    <a:pt x="807024" y="66039"/>
                  </a:lnTo>
                  <a:lnTo>
                    <a:pt x="759048" y="72389"/>
                  </a:lnTo>
                  <a:lnTo>
                    <a:pt x="710882" y="85089"/>
                  </a:lnTo>
                  <a:lnTo>
                    <a:pt x="663560" y="105409"/>
                  </a:lnTo>
                  <a:lnTo>
                    <a:pt x="618114" y="129539"/>
                  </a:lnTo>
                  <a:lnTo>
                    <a:pt x="575581" y="161289"/>
                  </a:lnTo>
                  <a:lnTo>
                    <a:pt x="575429" y="161289"/>
                  </a:lnTo>
                  <a:lnTo>
                    <a:pt x="568202" y="167639"/>
                  </a:lnTo>
                  <a:lnTo>
                    <a:pt x="563148" y="171449"/>
                  </a:lnTo>
                  <a:lnTo>
                    <a:pt x="557623" y="176529"/>
                  </a:lnTo>
                  <a:lnTo>
                    <a:pt x="551502" y="182879"/>
                  </a:lnTo>
                  <a:lnTo>
                    <a:pt x="530640" y="204469"/>
                  </a:lnTo>
                  <a:lnTo>
                    <a:pt x="508939" y="228599"/>
                  </a:lnTo>
                  <a:lnTo>
                    <a:pt x="487326" y="253999"/>
                  </a:lnTo>
                  <a:lnTo>
                    <a:pt x="466691" y="280669"/>
                  </a:lnTo>
                  <a:lnTo>
                    <a:pt x="442524" y="309879"/>
                  </a:lnTo>
                  <a:lnTo>
                    <a:pt x="411170" y="341629"/>
                  </a:lnTo>
                  <a:lnTo>
                    <a:pt x="374458" y="372109"/>
                  </a:lnTo>
                  <a:lnTo>
                    <a:pt x="334217" y="396239"/>
                  </a:lnTo>
                  <a:lnTo>
                    <a:pt x="330852" y="397509"/>
                  </a:lnTo>
                  <a:lnTo>
                    <a:pt x="322724" y="402589"/>
                  </a:lnTo>
                  <a:lnTo>
                    <a:pt x="315307" y="405129"/>
                  </a:lnTo>
                  <a:lnTo>
                    <a:pt x="308208" y="407669"/>
                  </a:lnTo>
                  <a:lnTo>
                    <a:pt x="305173" y="408939"/>
                  </a:lnTo>
                  <a:lnTo>
                    <a:pt x="278524" y="417829"/>
                  </a:lnTo>
                  <a:lnTo>
                    <a:pt x="251074" y="424179"/>
                  </a:lnTo>
                  <a:lnTo>
                    <a:pt x="223200" y="427989"/>
                  </a:lnTo>
                  <a:lnTo>
                    <a:pt x="195267" y="429259"/>
                  </a:lnTo>
                  <a:lnTo>
                    <a:pt x="343965" y="429259"/>
                  </a:lnTo>
                  <a:lnTo>
                    <a:pt x="347011" y="427989"/>
                  </a:lnTo>
                  <a:lnTo>
                    <a:pt x="394492" y="400049"/>
                  </a:lnTo>
                  <a:lnTo>
                    <a:pt x="396955" y="397509"/>
                  </a:lnTo>
                  <a:lnTo>
                    <a:pt x="425526" y="374649"/>
                  </a:lnTo>
                  <a:lnTo>
                    <a:pt x="452934" y="350519"/>
                  </a:lnTo>
                  <a:lnTo>
                    <a:pt x="478308" y="323849"/>
                  </a:lnTo>
                  <a:lnTo>
                    <a:pt x="500778" y="295909"/>
                  </a:lnTo>
                  <a:lnTo>
                    <a:pt x="525306" y="264159"/>
                  </a:lnTo>
                  <a:lnTo>
                    <a:pt x="550775" y="234949"/>
                  </a:lnTo>
                  <a:lnTo>
                    <a:pt x="598047" y="186689"/>
                  </a:lnTo>
                  <a:lnTo>
                    <a:pt x="639764" y="156209"/>
                  </a:lnTo>
                  <a:lnTo>
                    <a:pt x="684609" y="132079"/>
                  </a:lnTo>
                  <a:lnTo>
                    <a:pt x="731285" y="114299"/>
                  </a:lnTo>
                  <a:lnTo>
                    <a:pt x="778494" y="104139"/>
                  </a:lnTo>
                  <a:lnTo>
                    <a:pt x="824938" y="100329"/>
                  </a:lnTo>
                  <a:lnTo>
                    <a:pt x="969428" y="100329"/>
                  </a:lnTo>
                  <a:lnTo>
                    <a:pt x="939468" y="83819"/>
                  </a:lnTo>
                  <a:lnTo>
                    <a:pt x="898268" y="71119"/>
                  </a:lnTo>
                  <a:lnTo>
                    <a:pt x="853775" y="64769"/>
                  </a:lnTo>
                  <a:close/>
                </a:path>
                <a:path w="1487170" h="510540">
                  <a:moveTo>
                    <a:pt x="1349913" y="38099"/>
                  </a:moveTo>
                  <a:lnTo>
                    <a:pt x="1301991" y="41909"/>
                  </a:lnTo>
                  <a:lnTo>
                    <a:pt x="1254600" y="53339"/>
                  </a:lnTo>
                  <a:lnTo>
                    <a:pt x="1211665" y="73659"/>
                  </a:lnTo>
                  <a:lnTo>
                    <a:pt x="1177111" y="105409"/>
                  </a:lnTo>
                  <a:lnTo>
                    <a:pt x="1154866" y="147319"/>
                  </a:lnTo>
                  <a:lnTo>
                    <a:pt x="1150240" y="177799"/>
                  </a:lnTo>
                  <a:lnTo>
                    <a:pt x="1152376" y="191769"/>
                  </a:lnTo>
                  <a:lnTo>
                    <a:pt x="1176676" y="227329"/>
                  </a:lnTo>
                  <a:lnTo>
                    <a:pt x="1238008" y="256539"/>
                  </a:lnTo>
                  <a:lnTo>
                    <a:pt x="1305937" y="278129"/>
                  </a:lnTo>
                  <a:lnTo>
                    <a:pt x="1334584" y="288289"/>
                  </a:lnTo>
                  <a:lnTo>
                    <a:pt x="1372163" y="318769"/>
                  </a:lnTo>
                  <a:lnTo>
                    <a:pt x="1376291" y="336549"/>
                  </a:lnTo>
                  <a:lnTo>
                    <a:pt x="1375606" y="345439"/>
                  </a:lnTo>
                  <a:lnTo>
                    <a:pt x="1349575" y="389889"/>
                  </a:lnTo>
                  <a:lnTo>
                    <a:pt x="1313059" y="412749"/>
                  </a:lnTo>
                  <a:lnTo>
                    <a:pt x="1269135" y="425449"/>
                  </a:lnTo>
                  <a:lnTo>
                    <a:pt x="1223586" y="429259"/>
                  </a:lnTo>
                  <a:lnTo>
                    <a:pt x="1357474" y="429259"/>
                  </a:lnTo>
                  <a:lnTo>
                    <a:pt x="1394835" y="396239"/>
                  </a:lnTo>
                  <a:lnTo>
                    <a:pt x="1418861" y="351789"/>
                  </a:lnTo>
                  <a:lnTo>
                    <a:pt x="1422880" y="335279"/>
                  </a:lnTo>
                  <a:lnTo>
                    <a:pt x="1423768" y="318769"/>
                  </a:lnTo>
                  <a:lnTo>
                    <a:pt x="1421520" y="304799"/>
                  </a:lnTo>
                  <a:lnTo>
                    <a:pt x="1396465" y="267969"/>
                  </a:lnTo>
                  <a:lnTo>
                    <a:pt x="1334131" y="238759"/>
                  </a:lnTo>
                  <a:lnTo>
                    <a:pt x="1297678" y="227329"/>
                  </a:lnTo>
                  <a:lnTo>
                    <a:pt x="1266418" y="218439"/>
                  </a:lnTo>
                  <a:lnTo>
                    <a:pt x="1238403" y="208279"/>
                  </a:lnTo>
                  <a:lnTo>
                    <a:pt x="1215985" y="195579"/>
                  </a:lnTo>
                  <a:lnTo>
                    <a:pt x="1201513" y="180339"/>
                  </a:lnTo>
                  <a:lnTo>
                    <a:pt x="1198519" y="172719"/>
                  </a:lnTo>
                  <a:lnTo>
                    <a:pt x="1197251" y="165099"/>
                  </a:lnTo>
                  <a:lnTo>
                    <a:pt x="1197704" y="156209"/>
                  </a:lnTo>
                  <a:lnTo>
                    <a:pt x="1217007" y="116839"/>
                  </a:lnTo>
                  <a:lnTo>
                    <a:pt x="1288423" y="81279"/>
                  </a:lnTo>
                  <a:lnTo>
                    <a:pt x="1339524" y="76199"/>
                  </a:lnTo>
                  <a:lnTo>
                    <a:pt x="1484748" y="76199"/>
                  </a:lnTo>
                  <a:lnTo>
                    <a:pt x="1480240" y="72389"/>
                  </a:lnTo>
                  <a:lnTo>
                    <a:pt x="1452097" y="57149"/>
                  </a:lnTo>
                  <a:lnTo>
                    <a:pt x="1420969" y="46989"/>
                  </a:lnTo>
                  <a:lnTo>
                    <a:pt x="1386870" y="40639"/>
                  </a:lnTo>
                  <a:lnTo>
                    <a:pt x="1349913" y="38099"/>
                  </a:lnTo>
                  <a:close/>
                </a:path>
                <a:path w="1487170" h="510540">
                  <a:moveTo>
                    <a:pt x="969428" y="100329"/>
                  </a:moveTo>
                  <a:lnTo>
                    <a:pt x="824938" y="100329"/>
                  </a:lnTo>
                  <a:lnTo>
                    <a:pt x="869319" y="104139"/>
                  </a:lnTo>
                  <a:lnTo>
                    <a:pt x="910339" y="115569"/>
                  </a:lnTo>
                  <a:lnTo>
                    <a:pt x="946700" y="134619"/>
                  </a:lnTo>
                  <a:lnTo>
                    <a:pt x="986534" y="179069"/>
                  </a:lnTo>
                  <a:lnTo>
                    <a:pt x="997678" y="238759"/>
                  </a:lnTo>
                  <a:lnTo>
                    <a:pt x="991807" y="271779"/>
                  </a:lnTo>
                  <a:lnTo>
                    <a:pt x="958280" y="336549"/>
                  </a:lnTo>
                  <a:lnTo>
                    <a:pt x="931435" y="365759"/>
                  </a:lnTo>
                  <a:lnTo>
                    <a:pt x="878539" y="403859"/>
                  </a:lnTo>
                  <a:lnTo>
                    <a:pt x="817452" y="424179"/>
                  </a:lnTo>
                  <a:lnTo>
                    <a:pt x="786762" y="426719"/>
                  </a:lnTo>
                  <a:lnTo>
                    <a:pt x="904306" y="426719"/>
                  </a:lnTo>
                  <a:lnTo>
                    <a:pt x="959743" y="387349"/>
                  </a:lnTo>
                  <a:lnTo>
                    <a:pt x="992049" y="350519"/>
                  </a:lnTo>
                  <a:lnTo>
                    <a:pt x="1016439" y="312419"/>
                  </a:lnTo>
                  <a:lnTo>
                    <a:pt x="1032424" y="273049"/>
                  </a:lnTo>
                  <a:lnTo>
                    <a:pt x="1039512" y="233679"/>
                  </a:lnTo>
                  <a:lnTo>
                    <a:pt x="1037243" y="194309"/>
                  </a:lnTo>
                  <a:lnTo>
                    <a:pt x="1025701" y="158749"/>
                  </a:lnTo>
                  <a:lnTo>
                    <a:pt x="1005272" y="128269"/>
                  </a:lnTo>
                  <a:lnTo>
                    <a:pt x="976342" y="104139"/>
                  </a:lnTo>
                  <a:lnTo>
                    <a:pt x="969428" y="100329"/>
                  </a:lnTo>
                  <a:close/>
                </a:path>
                <a:path w="1487170" h="510540">
                  <a:moveTo>
                    <a:pt x="705426" y="373379"/>
                  </a:moveTo>
                  <a:lnTo>
                    <a:pt x="701806" y="373379"/>
                  </a:lnTo>
                  <a:lnTo>
                    <a:pt x="697742" y="374649"/>
                  </a:lnTo>
                  <a:lnTo>
                    <a:pt x="696104" y="377189"/>
                  </a:lnTo>
                  <a:lnTo>
                    <a:pt x="695177" y="382269"/>
                  </a:lnTo>
                  <a:lnTo>
                    <a:pt x="696218" y="384809"/>
                  </a:lnTo>
                  <a:lnTo>
                    <a:pt x="698161" y="386079"/>
                  </a:lnTo>
                  <a:lnTo>
                    <a:pt x="717430" y="400049"/>
                  </a:lnTo>
                  <a:lnTo>
                    <a:pt x="740289" y="410209"/>
                  </a:lnTo>
                  <a:lnTo>
                    <a:pt x="766150" y="416559"/>
                  </a:lnTo>
                  <a:lnTo>
                    <a:pt x="794427" y="416559"/>
                  </a:lnTo>
                  <a:lnTo>
                    <a:pt x="823445" y="412749"/>
                  </a:lnTo>
                  <a:lnTo>
                    <a:pt x="851850" y="403859"/>
                  </a:lnTo>
                  <a:lnTo>
                    <a:pt x="868122" y="396239"/>
                  </a:lnTo>
                  <a:lnTo>
                    <a:pt x="769880" y="396239"/>
                  </a:lnTo>
                  <a:lnTo>
                    <a:pt x="732338" y="388619"/>
                  </a:lnTo>
                  <a:lnTo>
                    <a:pt x="709947" y="377189"/>
                  </a:lnTo>
                  <a:lnTo>
                    <a:pt x="705426" y="373379"/>
                  </a:lnTo>
                  <a:close/>
                </a:path>
                <a:path w="1487170" h="510540">
                  <a:moveTo>
                    <a:pt x="933281" y="151129"/>
                  </a:moveTo>
                  <a:lnTo>
                    <a:pt x="797107" y="151129"/>
                  </a:lnTo>
                  <a:lnTo>
                    <a:pt x="830992" y="152399"/>
                  </a:lnTo>
                  <a:lnTo>
                    <a:pt x="861939" y="158749"/>
                  </a:lnTo>
                  <a:lnTo>
                    <a:pt x="912207" y="187959"/>
                  </a:lnTo>
                  <a:lnTo>
                    <a:pt x="936524" y="234949"/>
                  </a:lnTo>
                  <a:lnTo>
                    <a:pt x="937442" y="253999"/>
                  </a:lnTo>
                  <a:lnTo>
                    <a:pt x="932502" y="281939"/>
                  </a:lnTo>
                  <a:lnTo>
                    <a:pt x="903168" y="332739"/>
                  </a:lnTo>
                  <a:lnTo>
                    <a:pt x="819988" y="388619"/>
                  </a:lnTo>
                  <a:lnTo>
                    <a:pt x="769880" y="396239"/>
                  </a:lnTo>
                  <a:lnTo>
                    <a:pt x="868122" y="396239"/>
                  </a:lnTo>
                  <a:lnTo>
                    <a:pt x="904130" y="374649"/>
                  </a:lnTo>
                  <a:lnTo>
                    <a:pt x="934684" y="346709"/>
                  </a:lnTo>
                  <a:lnTo>
                    <a:pt x="957824" y="314959"/>
                  </a:lnTo>
                  <a:lnTo>
                    <a:pt x="979238" y="246379"/>
                  </a:lnTo>
                  <a:lnTo>
                    <a:pt x="978031" y="222249"/>
                  </a:lnTo>
                  <a:lnTo>
                    <a:pt x="971956" y="199389"/>
                  </a:lnTo>
                  <a:lnTo>
                    <a:pt x="961130" y="179069"/>
                  </a:lnTo>
                  <a:lnTo>
                    <a:pt x="945672" y="160019"/>
                  </a:lnTo>
                  <a:lnTo>
                    <a:pt x="933281" y="151129"/>
                  </a:lnTo>
                  <a:close/>
                </a:path>
                <a:path w="1487170" h="510540">
                  <a:moveTo>
                    <a:pt x="440003" y="76199"/>
                  </a:moveTo>
                  <a:lnTo>
                    <a:pt x="304703" y="76199"/>
                  </a:lnTo>
                  <a:lnTo>
                    <a:pt x="340448" y="78739"/>
                  </a:lnTo>
                  <a:lnTo>
                    <a:pt x="371673" y="86359"/>
                  </a:lnTo>
                  <a:lnTo>
                    <a:pt x="418965" y="115569"/>
                  </a:lnTo>
                  <a:lnTo>
                    <a:pt x="440802" y="153669"/>
                  </a:lnTo>
                  <a:lnTo>
                    <a:pt x="445800" y="201929"/>
                  </a:lnTo>
                  <a:lnTo>
                    <a:pt x="444317" y="210819"/>
                  </a:lnTo>
                  <a:lnTo>
                    <a:pt x="439602" y="219709"/>
                  </a:lnTo>
                  <a:lnTo>
                    <a:pt x="429801" y="226059"/>
                  </a:lnTo>
                  <a:lnTo>
                    <a:pt x="413059" y="228599"/>
                  </a:lnTo>
                  <a:lnTo>
                    <a:pt x="116501" y="228599"/>
                  </a:lnTo>
                  <a:lnTo>
                    <a:pt x="105246" y="229869"/>
                  </a:lnTo>
                  <a:lnTo>
                    <a:pt x="96685" y="234949"/>
                  </a:lnTo>
                  <a:lnTo>
                    <a:pt x="91164" y="242569"/>
                  </a:lnTo>
                  <a:lnTo>
                    <a:pt x="89031" y="250189"/>
                  </a:lnTo>
                  <a:lnTo>
                    <a:pt x="88701" y="259079"/>
                  </a:lnTo>
                  <a:lnTo>
                    <a:pt x="94556" y="265429"/>
                  </a:lnTo>
                  <a:lnTo>
                    <a:pt x="421022" y="265429"/>
                  </a:lnTo>
                  <a:lnTo>
                    <a:pt x="450143" y="259079"/>
                  </a:lnTo>
                  <a:lnTo>
                    <a:pt x="469771" y="246379"/>
                  </a:lnTo>
                  <a:lnTo>
                    <a:pt x="481283" y="231139"/>
                  </a:lnTo>
                  <a:lnTo>
                    <a:pt x="486059" y="215899"/>
                  </a:lnTo>
                  <a:lnTo>
                    <a:pt x="488590" y="179069"/>
                  </a:lnTo>
                  <a:lnTo>
                    <a:pt x="484570" y="146049"/>
                  </a:lnTo>
                  <a:lnTo>
                    <a:pt x="474096" y="116839"/>
                  </a:lnTo>
                  <a:lnTo>
                    <a:pt x="457268" y="91439"/>
                  </a:lnTo>
                  <a:lnTo>
                    <a:pt x="440003" y="76199"/>
                  </a:lnTo>
                  <a:close/>
                </a:path>
                <a:path w="1487170" h="510540">
                  <a:moveTo>
                    <a:pt x="1484748" y="76199"/>
                  </a:moveTo>
                  <a:lnTo>
                    <a:pt x="1339524" y="76199"/>
                  </a:lnTo>
                  <a:lnTo>
                    <a:pt x="1371392" y="78739"/>
                  </a:lnTo>
                  <a:lnTo>
                    <a:pt x="1401065" y="83819"/>
                  </a:lnTo>
                  <a:lnTo>
                    <a:pt x="1427885" y="93979"/>
                  </a:lnTo>
                  <a:lnTo>
                    <a:pt x="1451195" y="105409"/>
                  </a:lnTo>
                  <a:lnTo>
                    <a:pt x="1460131" y="107949"/>
                  </a:lnTo>
                  <a:lnTo>
                    <a:pt x="1486960" y="81279"/>
                  </a:lnTo>
                  <a:lnTo>
                    <a:pt x="1484748" y="761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 descr=""/>
          <p:cNvSpPr txBox="1"/>
          <p:nvPr/>
        </p:nvSpPr>
        <p:spPr>
          <a:xfrm>
            <a:off x="189551" y="7222947"/>
            <a:ext cx="8045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5" b="1">
                <a:solidFill>
                  <a:srgbClr val="FFFFFF"/>
                </a:solidFill>
                <a:latin typeface="Montserrat"/>
                <a:cs typeface="Montserrat"/>
              </a:rPr>
              <a:t>REGELTEX</a:t>
            </a:r>
            <a:endParaRPr sz="1200">
              <a:latin typeface="Montserrat"/>
              <a:cs typeface="Montserrat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1044477" y="7222947"/>
            <a:ext cx="14535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3345" indent="-80645">
              <a:lnSpc>
                <a:spcPct val="100000"/>
              </a:lnSpc>
              <a:spcBef>
                <a:spcPts val="100"/>
              </a:spcBef>
              <a:buChar char="•"/>
              <a:tabLst>
                <a:tab pos="93345" algn="l"/>
              </a:tabLst>
            </a:pPr>
            <a:r>
              <a:rPr dirty="0" sz="1200" spc="-50">
                <a:solidFill>
                  <a:srgbClr val="FFFFFF"/>
                </a:solidFill>
                <a:latin typeface="Montserrat"/>
                <a:cs typeface="Montserrat"/>
                <a:hlinkClick r:id="rId11"/>
              </a:rPr>
              <a:t>www.regeltex.com</a:t>
            </a:r>
            <a:endParaRPr sz="1200">
              <a:latin typeface="Montserrat"/>
              <a:cs typeface="Montserrat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5267408" y="1525601"/>
            <a:ext cx="70104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800" spc="-20" b="1">
                <a:solidFill>
                  <a:srgbClr val="2D2A26"/>
                </a:solidFill>
                <a:latin typeface="Montserrat"/>
                <a:cs typeface="Montserrat"/>
              </a:rPr>
              <a:t>Gant</a:t>
            </a:r>
            <a:r>
              <a:rPr dirty="0" sz="800" spc="-4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25" b="1">
                <a:solidFill>
                  <a:srgbClr val="2D2A26"/>
                </a:solidFill>
                <a:latin typeface="Montserrat"/>
                <a:cs typeface="Montserrat"/>
              </a:rPr>
              <a:t>IEC</a:t>
            </a:r>
            <a:endParaRPr sz="800">
              <a:latin typeface="Montserrat"/>
              <a:cs typeface="Montserrat"/>
            </a:endParaRPr>
          </a:p>
          <a:p>
            <a:pPr algn="ctr" marL="12700" marR="5080">
              <a:lnSpc>
                <a:spcPct val="100000"/>
              </a:lnSpc>
            </a:pPr>
            <a:r>
              <a:rPr dirty="0" sz="800" spc="-20">
                <a:solidFill>
                  <a:srgbClr val="2D2A26"/>
                </a:solidFill>
                <a:latin typeface="Montserrat"/>
                <a:cs typeface="Montserrat"/>
              </a:rPr>
              <a:t>Réf</a:t>
            </a:r>
            <a:r>
              <a:rPr dirty="0" sz="800" spc="-2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>
                <a:solidFill>
                  <a:srgbClr val="2D2A26"/>
                </a:solidFill>
                <a:latin typeface="Montserrat"/>
                <a:cs typeface="Montserrat"/>
              </a:rPr>
              <a:t>:</a:t>
            </a:r>
            <a:r>
              <a:rPr dirty="0" sz="800" spc="-2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40">
                <a:solidFill>
                  <a:srgbClr val="2D2A26"/>
                </a:solidFill>
                <a:latin typeface="Montserrat"/>
                <a:cs typeface="Montserrat"/>
              </a:rPr>
              <a:t>EOS9030</a:t>
            </a:r>
            <a:r>
              <a:rPr dirty="0" sz="800" spc="50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20">
                <a:solidFill>
                  <a:srgbClr val="2D2A26"/>
                </a:solidFill>
                <a:latin typeface="Montserrat"/>
                <a:cs typeface="Montserrat"/>
              </a:rPr>
              <a:t>ø130</a:t>
            </a:r>
            <a:endParaRPr sz="800">
              <a:latin typeface="Montserrat"/>
              <a:cs typeface="Montserrat"/>
            </a:endParaRPr>
          </a:p>
        </p:txBody>
      </p:sp>
      <p:pic>
        <p:nvPicPr>
          <p:cNvPr id="48" name="object 48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757386" y="403341"/>
            <a:ext cx="1511999" cy="1511999"/>
          </a:xfrm>
          <a:prstGeom prst="rect">
            <a:avLst/>
          </a:prstGeom>
        </p:spPr>
      </p:pic>
      <p:sp>
        <p:nvSpPr>
          <p:cNvPr id="49" name="object 49" descr=""/>
          <p:cNvSpPr txBox="1"/>
          <p:nvPr/>
        </p:nvSpPr>
        <p:spPr>
          <a:xfrm>
            <a:off x="3130443" y="1525601"/>
            <a:ext cx="7664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800" spc="-40" b="1">
                <a:solidFill>
                  <a:srgbClr val="2D2A26"/>
                </a:solidFill>
                <a:latin typeface="Montserrat"/>
                <a:cs typeface="Montserrat"/>
              </a:rPr>
              <a:t>Touch-</a:t>
            </a:r>
            <a:r>
              <a:rPr dirty="0" sz="800" spc="-50" b="1">
                <a:solidFill>
                  <a:srgbClr val="2D2A26"/>
                </a:solidFill>
                <a:latin typeface="Montserrat"/>
                <a:cs typeface="Montserrat"/>
              </a:rPr>
              <a:t>E</a:t>
            </a:r>
            <a:endParaRPr sz="800">
              <a:latin typeface="Montserrat"/>
              <a:cs typeface="Montserrat"/>
            </a:endParaRPr>
          </a:p>
          <a:p>
            <a:pPr algn="ctr" marL="12700" marR="5080">
              <a:lnSpc>
                <a:spcPct val="100000"/>
              </a:lnSpc>
            </a:pPr>
            <a:r>
              <a:rPr dirty="0" sz="800" spc="-20">
                <a:solidFill>
                  <a:srgbClr val="2D2A26"/>
                </a:solidFill>
                <a:latin typeface="Montserrat"/>
                <a:cs typeface="Montserrat"/>
              </a:rPr>
              <a:t>Réf</a:t>
            </a:r>
            <a:r>
              <a:rPr dirty="0" sz="800" spc="-2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>
                <a:solidFill>
                  <a:srgbClr val="2D2A26"/>
                </a:solidFill>
                <a:latin typeface="Montserrat"/>
                <a:cs typeface="Montserrat"/>
              </a:rPr>
              <a:t>:</a:t>
            </a:r>
            <a:r>
              <a:rPr dirty="0" sz="800" spc="-2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40">
                <a:solidFill>
                  <a:srgbClr val="2D2A26"/>
                </a:solidFill>
                <a:latin typeface="Montserrat"/>
                <a:cs typeface="Montserrat"/>
              </a:rPr>
              <a:t>EOSE9030</a:t>
            </a:r>
            <a:r>
              <a:rPr dirty="0" sz="800" spc="50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20">
                <a:solidFill>
                  <a:srgbClr val="2D2A26"/>
                </a:solidFill>
                <a:latin typeface="Montserrat"/>
                <a:cs typeface="Montserrat"/>
              </a:rPr>
              <a:t>ø100</a:t>
            </a:r>
            <a:endParaRPr sz="800">
              <a:latin typeface="Montserrat"/>
              <a:cs typeface="Montserrat"/>
            </a:endParaRPr>
          </a:p>
        </p:txBody>
      </p:sp>
      <p:grpSp>
        <p:nvGrpSpPr>
          <p:cNvPr id="50" name="object 50" descr=""/>
          <p:cNvGrpSpPr/>
          <p:nvPr/>
        </p:nvGrpSpPr>
        <p:grpSpPr>
          <a:xfrm>
            <a:off x="0" y="2121138"/>
            <a:ext cx="7816215" cy="4613910"/>
            <a:chOff x="0" y="2121138"/>
            <a:chExt cx="7816215" cy="4613910"/>
          </a:xfrm>
        </p:grpSpPr>
        <p:pic>
          <p:nvPicPr>
            <p:cNvPr id="51" name="object 51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0" y="2121141"/>
              <a:ext cx="2157395" cy="2339997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74222" y="2121138"/>
              <a:ext cx="2339999" cy="2339999"/>
            </a:xfrm>
            <a:prstGeom prst="rect">
              <a:avLst/>
            </a:prstGeom>
          </p:spPr>
        </p:pic>
        <p:sp>
          <p:nvSpPr>
            <p:cNvPr id="53" name="object 53" descr=""/>
            <p:cNvSpPr/>
            <p:nvPr/>
          </p:nvSpPr>
          <p:spPr>
            <a:xfrm>
              <a:off x="3132005" y="4968840"/>
              <a:ext cx="2268220" cy="1721485"/>
            </a:xfrm>
            <a:custGeom>
              <a:avLst/>
              <a:gdLst/>
              <a:ahLst/>
              <a:cxnLst/>
              <a:rect l="l" t="t" r="r" b="b"/>
              <a:pathLst>
                <a:path w="2268220" h="1721484">
                  <a:moveTo>
                    <a:pt x="2187994" y="0"/>
                  </a:moveTo>
                  <a:lnTo>
                    <a:pt x="79997" y="0"/>
                  </a:lnTo>
                  <a:lnTo>
                    <a:pt x="48857" y="6957"/>
                  </a:lnTo>
                  <a:lnTo>
                    <a:pt x="23429" y="25930"/>
                  </a:lnTo>
                  <a:lnTo>
                    <a:pt x="6286" y="54071"/>
                  </a:lnTo>
                  <a:lnTo>
                    <a:pt x="0" y="88531"/>
                  </a:lnTo>
                  <a:lnTo>
                    <a:pt x="0" y="1632673"/>
                  </a:lnTo>
                  <a:lnTo>
                    <a:pt x="6286" y="1667127"/>
                  </a:lnTo>
                  <a:lnTo>
                    <a:pt x="23429" y="1695264"/>
                  </a:lnTo>
                  <a:lnTo>
                    <a:pt x="48857" y="1714235"/>
                  </a:lnTo>
                  <a:lnTo>
                    <a:pt x="79997" y="1721192"/>
                  </a:lnTo>
                  <a:lnTo>
                    <a:pt x="2187994" y="1721192"/>
                  </a:lnTo>
                  <a:lnTo>
                    <a:pt x="2219133" y="1714235"/>
                  </a:lnTo>
                  <a:lnTo>
                    <a:pt x="2244561" y="1695264"/>
                  </a:lnTo>
                  <a:lnTo>
                    <a:pt x="2261705" y="1667127"/>
                  </a:lnTo>
                  <a:lnTo>
                    <a:pt x="2267991" y="1632673"/>
                  </a:lnTo>
                  <a:lnTo>
                    <a:pt x="2267991" y="88531"/>
                  </a:lnTo>
                  <a:lnTo>
                    <a:pt x="2261705" y="54071"/>
                  </a:lnTo>
                  <a:lnTo>
                    <a:pt x="2244561" y="25930"/>
                  </a:lnTo>
                  <a:lnTo>
                    <a:pt x="2219133" y="6957"/>
                  </a:lnTo>
                  <a:lnTo>
                    <a:pt x="2187994" y="0"/>
                  </a:lnTo>
                  <a:close/>
                </a:path>
              </a:pathLst>
            </a:custGeom>
            <a:solidFill>
              <a:srgbClr val="FF51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3132005" y="4968840"/>
              <a:ext cx="2268220" cy="1721485"/>
            </a:xfrm>
            <a:custGeom>
              <a:avLst/>
              <a:gdLst/>
              <a:ahLst/>
              <a:cxnLst/>
              <a:rect l="l" t="t" r="r" b="b"/>
              <a:pathLst>
                <a:path w="2268220" h="1721484">
                  <a:moveTo>
                    <a:pt x="2187994" y="1721192"/>
                  </a:moveTo>
                  <a:lnTo>
                    <a:pt x="79997" y="1721192"/>
                  </a:lnTo>
                  <a:lnTo>
                    <a:pt x="48857" y="1714235"/>
                  </a:lnTo>
                  <a:lnTo>
                    <a:pt x="23429" y="1695264"/>
                  </a:lnTo>
                  <a:lnTo>
                    <a:pt x="6286" y="1667127"/>
                  </a:lnTo>
                  <a:lnTo>
                    <a:pt x="0" y="1632673"/>
                  </a:lnTo>
                  <a:lnTo>
                    <a:pt x="0" y="88531"/>
                  </a:lnTo>
                  <a:lnTo>
                    <a:pt x="6286" y="54071"/>
                  </a:lnTo>
                  <a:lnTo>
                    <a:pt x="23429" y="25930"/>
                  </a:lnTo>
                  <a:lnTo>
                    <a:pt x="48857" y="6957"/>
                  </a:lnTo>
                  <a:lnTo>
                    <a:pt x="79997" y="0"/>
                  </a:lnTo>
                  <a:lnTo>
                    <a:pt x="2187994" y="0"/>
                  </a:lnTo>
                  <a:lnTo>
                    <a:pt x="2219133" y="6957"/>
                  </a:lnTo>
                  <a:lnTo>
                    <a:pt x="2244561" y="25930"/>
                  </a:lnTo>
                  <a:lnTo>
                    <a:pt x="2261705" y="54071"/>
                  </a:lnTo>
                  <a:lnTo>
                    <a:pt x="2267991" y="88531"/>
                  </a:lnTo>
                  <a:lnTo>
                    <a:pt x="2267991" y="1632673"/>
                  </a:lnTo>
                  <a:lnTo>
                    <a:pt x="2261705" y="1667127"/>
                  </a:lnTo>
                  <a:lnTo>
                    <a:pt x="2244561" y="1695264"/>
                  </a:lnTo>
                  <a:lnTo>
                    <a:pt x="2219133" y="1714235"/>
                  </a:lnTo>
                  <a:lnTo>
                    <a:pt x="2187994" y="1721192"/>
                  </a:lnTo>
                  <a:close/>
                </a:path>
              </a:pathLst>
            </a:custGeom>
            <a:ln w="889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3132005" y="4968840"/>
              <a:ext cx="2268220" cy="1721485"/>
            </a:xfrm>
            <a:custGeom>
              <a:avLst/>
              <a:gdLst/>
              <a:ahLst/>
              <a:cxnLst/>
              <a:rect l="l" t="t" r="r" b="b"/>
              <a:pathLst>
                <a:path w="2268220" h="1721484">
                  <a:moveTo>
                    <a:pt x="2187994" y="1721192"/>
                  </a:moveTo>
                  <a:lnTo>
                    <a:pt x="79997" y="1721192"/>
                  </a:lnTo>
                  <a:lnTo>
                    <a:pt x="48857" y="1714235"/>
                  </a:lnTo>
                  <a:lnTo>
                    <a:pt x="23429" y="1695264"/>
                  </a:lnTo>
                  <a:lnTo>
                    <a:pt x="6286" y="1667127"/>
                  </a:lnTo>
                  <a:lnTo>
                    <a:pt x="0" y="1632673"/>
                  </a:lnTo>
                  <a:lnTo>
                    <a:pt x="0" y="88531"/>
                  </a:lnTo>
                  <a:lnTo>
                    <a:pt x="6286" y="54071"/>
                  </a:lnTo>
                  <a:lnTo>
                    <a:pt x="23429" y="25930"/>
                  </a:lnTo>
                  <a:lnTo>
                    <a:pt x="48857" y="6957"/>
                  </a:lnTo>
                  <a:lnTo>
                    <a:pt x="79997" y="0"/>
                  </a:lnTo>
                  <a:lnTo>
                    <a:pt x="2187994" y="0"/>
                  </a:lnTo>
                  <a:lnTo>
                    <a:pt x="2219133" y="6957"/>
                  </a:lnTo>
                  <a:lnTo>
                    <a:pt x="2244561" y="25930"/>
                  </a:lnTo>
                  <a:lnTo>
                    <a:pt x="2261705" y="54071"/>
                  </a:lnTo>
                  <a:lnTo>
                    <a:pt x="2267991" y="88531"/>
                  </a:lnTo>
                  <a:lnTo>
                    <a:pt x="2267991" y="1632673"/>
                  </a:lnTo>
                  <a:lnTo>
                    <a:pt x="2261705" y="1667127"/>
                  </a:lnTo>
                  <a:lnTo>
                    <a:pt x="2244561" y="1695264"/>
                  </a:lnTo>
                  <a:lnTo>
                    <a:pt x="2219133" y="1714235"/>
                  </a:lnTo>
                  <a:lnTo>
                    <a:pt x="2187994" y="172119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7288294" y="3097424"/>
              <a:ext cx="30480" cy="158115"/>
            </a:xfrm>
            <a:custGeom>
              <a:avLst/>
              <a:gdLst/>
              <a:ahLst/>
              <a:cxnLst/>
              <a:rect l="l" t="t" r="r" b="b"/>
              <a:pathLst>
                <a:path w="30479" h="158114">
                  <a:moveTo>
                    <a:pt x="0" y="0"/>
                  </a:moveTo>
                  <a:lnTo>
                    <a:pt x="29946" y="158089"/>
                  </a:lnTo>
                </a:path>
              </a:pathLst>
            </a:custGeom>
            <a:ln w="25399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6823178" y="4992005"/>
              <a:ext cx="948055" cy="948055"/>
            </a:xfrm>
            <a:custGeom>
              <a:avLst/>
              <a:gdLst/>
              <a:ahLst/>
              <a:cxnLst/>
              <a:rect l="l" t="t" r="r" b="b"/>
              <a:pathLst>
                <a:path w="948054" h="948054">
                  <a:moveTo>
                    <a:pt x="474014" y="0"/>
                  </a:moveTo>
                  <a:lnTo>
                    <a:pt x="425550" y="2447"/>
                  </a:lnTo>
                  <a:lnTo>
                    <a:pt x="378486" y="9630"/>
                  </a:lnTo>
                  <a:lnTo>
                    <a:pt x="333059" y="21311"/>
                  </a:lnTo>
                  <a:lnTo>
                    <a:pt x="289509" y="37251"/>
                  </a:lnTo>
                  <a:lnTo>
                    <a:pt x="248073" y="57212"/>
                  </a:lnTo>
                  <a:lnTo>
                    <a:pt x="208991" y="80956"/>
                  </a:lnTo>
                  <a:lnTo>
                    <a:pt x="172499" y="108244"/>
                  </a:lnTo>
                  <a:lnTo>
                    <a:pt x="138837" y="138839"/>
                  </a:lnTo>
                  <a:lnTo>
                    <a:pt x="108243" y="172502"/>
                  </a:lnTo>
                  <a:lnTo>
                    <a:pt x="80955" y="208994"/>
                  </a:lnTo>
                  <a:lnTo>
                    <a:pt x="57212" y="248078"/>
                  </a:lnTo>
                  <a:lnTo>
                    <a:pt x="37251" y="289514"/>
                  </a:lnTo>
                  <a:lnTo>
                    <a:pt x="21311" y="333066"/>
                  </a:lnTo>
                  <a:lnTo>
                    <a:pt x="9630" y="378494"/>
                  </a:lnTo>
                  <a:lnTo>
                    <a:pt x="2447" y="425561"/>
                  </a:lnTo>
                  <a:lnTo>
                    <a:pt x="0" y="474027"/>
                  </a:lnTo>
                  <a:lnTo>
                    <a:pt x="2447" y="522493"/>
                  </a:lnTo>
                  <a:lnTo>
                    <a:pt x="9630" y="569560"/>
                  </a:lnTo>
                  <a:lnTo>
                    <a:pt x="21311" y="614988"/>
                  </a:lnTo>
                  <a:lnTo>
                    <a:pt x="37251" y="658540"/>
                  </a:lnTo>
                  <a:lnTo>
                    <a:pt x="57212" y="699976"/>
                  </a:lnTo>
                  <a:lnTo>
                    <a:pt x="80955" y="739060"/>
                  </a:lnTo>
                  <a:lnTo>
                    <a:pt x="108243" y="775552"/>
                  </a:lnTo>
                  <a:lnTo>
                    <a:pt x="138837" y="809215"/>
                  </a:lnTo>
                  <a:lnTo>
                    <a:pt x="172499" y="839810"/>
                  </a:lnTo>
                  <a:lnTo>
                    <a:pt x="208991" y="867098"/>
                  </a:lnTo>
                  <a:lnTo>
                    <a:pt x="248073" y="890842"/>
                  </a:lnTo>
                  <a:lnTo>
                    <a:pt x="289509" y="910803"/>
                  </a:lnTo>
                  <a:lnTo>
                    <a:pt x="333059" y="926743"/>
                  </a:lnTo>
                  <a:lnTo>
                    <a:pt x="378486" y="938424"/>
                  </a:lnTo>
                  <a:lnTo>
                    <a:pt x="425550" y="945607"/>
                  </a:lnTo>
                  <a:lnTo>
                    <a:pt x="474014" y="948054"/>
                  </a:lnTo>
                  <a:lnTo>
                    <a:pt x="522481" y="945607"/>
                  </a:lnTo>
                  <a:lnTo>
                    <a:pt x="569547" y="938424"/>
                  </a:lnTo>
                  <a:lnTo>
                    <a:pt x="614975" y="926743"/>
                  </a:lnTo>
                  <a:lnTo>
                    <a:pt x="658527" y="910803"/>
                  </a:lnTo>
                  <a:lnTo>
                    <a:pt x="699964" y="890842"/>
                  </a:lnTo>
                  <a:lnTo>
                    <a:pt x="739047" y="867098"/>
                  </a:lnTo>
                  <a:lnTo>
                    <a:pt x="775540" y="839810"/>
                  </a:lnTo>
                  <a:lnTo>
                    <a:pt x="809202" y="809215"/>
                  </a:lnTo>
                  <a:lnTo>
                    <a:pt x="839797" y="775552"/>
                  </a:lnTo>
                  <a:lnTo>
                    <a:pt x="867085" y="739060"/>
                  </a:lnTo>
                  <a:lnTo>
                    <a:pt x="890829" y="699976"/>
                  </a:lnTo>
                  <a:lnTo>
                    <a:pt x="910790" y="658540"/>
                  </a:lnTo>
                  <a:lnTo>
                    <a:pt x="926730" y="614988"/>
                  </a:lnTo>
                  <a:lnTo>
                    <a:pt x="938411" y="569560"/>
                  </a:lnTo>
                  <a:lnTo>
                    <a:pt x="945594" y="522493"/>
                  </a:lnTo>
                  <a:lnTo>
                    <a:pt x="948042" y="474027"/>
                  </a:lnTo>
                  <a:lnTo>
                    <a:pt x="945594" y="425561"/>
                  </a:lnTo>
                  <a:lnTo>
                    <a:pt x="938411" y="378494"/>
                  </a:lnTo>
                  <a:lnTo>
                    <a:pt x="926730" y="333066"/>
                  </a:lnTo>
                  <a:lnTo>
                    <a:pt x="910790" y="289514"/>
                  </a:lnTo>
                  <a:lnTo>
                    <a:pt x="890829" y="248078"/>
                  </a:lnTo>
                  <a:lnTo>
                    <a:pt x="867085" y="208994"/>
                  </a:lnTo>
                  <a:lnTo>
                    <a:pt x="839797" y="172502"/>
                  </a:lnTo>
                  <a:lnTo>
                    <a:pt x="809202" y="138839"/>
                  </a:lnTo>
                  <a:lnTo>
                    <a:pt x="775540" y="108244"/>
                  </a:lnTo>
                  <a:lnTo>
                    <a:pt x="739047" y="80956"/>
                  </a:lnTo>
                  <a:lnTo>
                    <a:pt x="699964" y="57212"/>
                  </a:lnTo>
                  <a:lnTo>
                    <a:pt x="658527" y="37251"/>
                  </a:lnTo>
                  <a:lnTo>
                    <a:pt x="614975" y="21311"/>
                  </a:lnTo>
                  <a:lnTo>
                    <a:pt x="569547" y="9630"/>
                  </a:lnTo>
                  <a:lnTo>
                    <a:pt x="522481" y="2447"/>
                  </a:lnTo>
                  <a:lnTo>
                    <a:pt x="4740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6823178" y="4992005"/>
              <a:ext cx="948055" cy="948055"/>
            </a:xfrm>
            <a:custGeom>
              <a:avLst/>
              <a:gdLst/>
              <a:ahLst/>
              <a:cxnLst/>
              <a:rect l="l" t="t" r="r" b="b"/>
              <a:pathLst>
                <a:path w="948054" h="948054">
                  <a:moveTo>
                    <a:pt x="948042" y="474027"/>
                  </a:moveTo>
                  <a:lnTo>
                    <a:pt x="945594" y="522493"/>
                  </a:lnTo>
                  <a:lnTo>
                    <a:pt x="938411" y="569560"/>
                  </a:lnTo>
                  <a:lnTo>
                    <a:pt x="926730" y="614988"/>
                  </a:lnTo>
                  <a:lnTo>
                    <a:pt x="910790" y="658540"/>
                  </a:lnTo>
                  <a:lnTo>
                    <a:pt x="890829" y="699976"/>
                  </a:lnTo>
                  <a:lnTo>
                    <a:pt x="867085" y="739060"/>
                  </a:lnTo>
                  <a:lnTo>
                    <a:pt x="839797" y="775552"/>
                  </a:lnTo>
                  <a:lnTo>
                    <a:pt x="809202" y="809215"/>
                  </a:lnTo>
                  <a:lnTo>
                    <a:pt x="775540" y="839810"/>
                  </a:lnTo>
                  <a:lnTo>
                    <a:pt x="739047" y="867098"/>
                  </a:lnTo>
                  <a:lnTo>
                    <a:pt x="699964" y="890842"/>
                  </a:lnTo>
                  <a:lnTo>
                    <a:pt x="658527" y="910803"/>
                  </a:lnTo>
                  <a:lnTo>
                    <a:pt x="614975" y="926743"/>
                  </a:lnTo>
                  <a:lnTo>
                    <a:pt x="569547" y="938424"/>
                  </a:lnTo>
                  <a:lnTo>
                    <a:pt x="522481" y="945607"/>
                  </a:lnTo>
                  <a:lnTo>
                    <a:pt x="474014" y="948054"/>
                  </a:lnTo>
                  <a:lnTo>
                    <a:pt x="425550" y="945607"/>
                  </a:lnTo>
                  <a:lnTo>
                    <a:pt x="378486" y="938424"/>
                  </a:lnTo>
                  <a:lnTo>
                    <a:pt x="333059" y="926743"/>
                  </a:lnTo>
                  <a:lnTo>
                    <a:pt x="289509" y="910803"/>
                  </a:lnTo>
                  <a:lnTo>
                    <a:pt x="248073" y="890842"/>
                  </a:lnTo>
                  <a:lnTo>
                    <a:pt x="208991" y="867098"/>
                  </a:lnTo>
                  <a:lnTo>
                    <a:pt x="172499" y="839810"/>
                  </a:lnTo>
                  <a:lnTo>
                    <a:pt x="138837" y="809215"/>
                  </a:lnTo>
                  <a:lnTo>
                    <a:pt x="108243" y="775552"/>
                  </a:lnTo>
                  <a:lnTo>
                    <a:pt x="80955" y="739060"/>
                  </a:lnTo>
                  <a:lnTo>
                    <a:pt x="57212" y="699976"/>
                  </a:lnTo>
                  <a:lnTo>
                    <a:pt x="37251" y="658540"/>
                  </a:lnTo>
                  <a:lnTo>
                    <a:pt x="21311" y="614988"/>
                  </a:lnTo>
                  <a:lnTo>
                    <a:pt x="9630" y="569560"/>
                  </a:lnTo>
                  <a:lnTo>
                    <a:pt x="2447" y="522493"/>
                  </a:lnTo>
                  <a:lnTo>
                    <a:pt x="0" y="474027"/>
                  </a:lnTo>
                  <a:lnTo>
                    <a:pt x="2447" y="425561"/>
                  </a:lnTo>
                  <a:lnTo>
                    <a:pt x="9630" y="378494"/>
                  </a:lnTo>
                  <a:lnTo>
                    <a:pt x="21311" y="333066"/>
                  </a:lnTo>
                  <a:lnTo>
                    <a:pt x="37251" y="289514"/>
                  </a:lnTo>
                  <a:lnTo>
                    <a:pt x="57212" y="248078"/>
                  </a:lnTo>
                  <a:lnTo>
                    <a:pt x="80955" y="208994"/>
                  </a:lnTo>
                  <a:lnTo>
                    <a:pt x="108243" y="172502"/>
                  </a:lnTo>
                  <a:lnTo>
                    <a:pt x="138837" y="138839"/>
                  </a:lnTo>
                  <a:lnTo>
                    <a:pt x="172499" y="108244"/>
                  </a:lnTo>
                  <a:lnTo>
                    <a:pt x="208991" y="80956"/>
                  </a:lnTo>
                  <a:lnTo>
                    <a:pt x="248073" y="57212"/>
                  </a:lnTo>
                  <a:lnTo>
                    <a:pt x="289509" y="37251"/>
                  </a:lnTo>
                  <a:lnTo>
                    <a:pt x="333059" y="21311"/>
                  </a:lnTo>
                  <a:lnTo>
                    <a:pt x="378486" y="9630"/>
                  </a:lnTo>
                  <a:lnTo>
                    <a:pt x="425550" y="2447"/>
                  </a:lnTo>
                  <a:lnTo>
                    <a:pt x="474014" y="0"/>
                  </a:lnTo>
                  <a:lnTo>
                    <a:pt x="522481" y="2447"/>
                  </a:lnTo>
                  <a:lnTo>
                    <a:pt x="569547" y="9630"/>
                  </a:lnTo>
                  <a:lnTo>
                    <a:pt x="614975" y="21311"/>
                  </a:lnTo>
                  <a:lnTo>
                    <a:pt x="658527" y="37251"/>
                  </a:lnTo>
                  <a:lnTo>
                    <a:pt x="699964" y="57212"/>
                  </a:lnTo>
                  <a:lnTo>
                    <a:pt x="739047" y="80956"/>
                  </a:lnTo>
                  <a:lnTo>
                    <a:pt x="775540" y="108244"/>
                  </a:lnTo>
                  <a:lnTo>
                    <a:pt x="809202" y="138839"/>
                  </a:lnTo>
                  <a:lnTo>
                    <a:pt x="839797" y="172502"/>
                  </a:lnTo>
                  <a:lnTo>
                    <a:pt x="867085" y="208994"/>
                  </a:lnTo>
                  <a:lnTo>
                    <a:pt x="890829" y="248078"/>
                  </a:lnTo>
                  <a:lnTo>
                    <a:pt x="910790" y="289514"/>
                  </a:lnTo>
                  <a:lnTo>
                    <a:pt x="926730" y="333066"/>
                  </a:lnTo>
                  <a:lnTo>
                    <a:pt x="938411" y="378494"/>
                  </a:lnTo>
                  <a:lnTo>
                    <a:pt x="945594" y="425561"/>
                  </a:lnTo>
                  <a:lnTo>
                    <a:pt x="948042" y="474027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9" name="object 59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823176" y="4992014"/>
              <a:ext cx="948042" cy="948042"/>
            </a:xfrm>
            <a:prstGeom prst="rect">
              <a:avLst/>
            </a:prstGeom>
          </p:spPr>
        </p:pic>
        <p:sp>
          <p:nvSpPr>
            <p:cNvPr id="60" name="object 60" descr=""/>
            <p:cNvSpPr/>
            <p:nvPr/>
          </p:nvSpPr>
          <p:spPr>
            <a:xfrm>
              <a:off x="6823178" y="4992005"/>
              <a:ext cx="948055" cy="948055"/>
            </a:xfrm>
            <a:custGeom>
              <a:avLst/>
              <a:gdLst/>
              <a:ahLst/>
              <a:cxnLst/>
              <a:rect l="l" t="t" r="r" b="b"/>
              <a:pathLst>
                <a:path w="948054" h="948054">
                  <a:moveTo>
                    <a:pt x="948042" y="474027"/>
                  </a:moveTo>
                  <a:lnTo>
                    <a:pt x="945594" y="522493"/>
                  </a:lnTo>
                  <a:lnTo>
                    <a:pt x="938411" y="569560"/>
                  </a:lnTo>
                  <a:lnTo>
                    <a:pt x="926730" y="614988"/>
                  </a:lnTo>
                  <a:lnTo>
                    <a:pt x="910790" y="658540"/>
                  </a:lnTo>
                  <a:lnTo>
                    <a:pt x="890829" y="699976"/>
                  </a:lnTo>
                  <a:lnTo>
                    <a:pt x="867085" y="739060"/>
                  </a:lnTo>
                  <a:lnTo>
                    <a:pt x="839797" y="775552"/>
                  </a:lnTo>
                  <a:lnTo>
                    <a:pt x="809202" y="809215"/>
                  </a:lnTo>
                  <a:lnTo>
                    <a:pt x="775540" y="839810"/>
                  </a:lnTo>
                  <a:lnTo>
                    <a:pt x="739047" y="867098"/>
                  </a:lnTo>
                  <a:lnTo>
                    <a:pt x="699964" y="890842"/>
                  </a:lnTo>
                  <a:lnTo>
                    <a:pt x="658527" y="910803"/>
                  </a:lnTo>
                  <a:lnTo>
                    <a:pt x="614975" y="926743"/>
                  </a:lnTo>
                  <a:lnTo>
                    <a:pt x="569547" y="938424"/>
                  </a:lnTo>
                  <a:lnTo>
                    <a:pt x="522481" y="945607"/>
                  </a:lnTo>
                  <a:lnTo>
                    <a:pt x="474014" y="948054"/>
                  </a:lnTo>
                  <a:lnTo>
                    <a:pt x="425550" y="945607"/>
                  </a:lnTo>
                  <a:lnTo>
                    <a:pt x="378486" y="938424"/>
                  </a:lnTo>
                  <a:lnTo>
                    <a:pt x="333059" y="926743"/>
                  </a:lnTo>
                  <a:lnTo>
                    <a:pt x="289509" y="910803"/>
                  </a:lnTo>
                  <a:lnTo>
                    <a:pt x="248073" y="890842"/>
                  </a:lnTo>
                  <a:lnTo>
                    <a:pt x="208991" y="867098"/>
                  </a:lnTo>
                  <a:lnTo>
                    <a:pt x="172499" y="839810"/>
                  </a:lnTo>
                  <a:lnTo>
                    <a:pt x="138837" y="809215"/>
                  </a:lnTo>
                  <a:lnTo>
                    <a:pt x="108243" y="775552"/>
                  </a:lnTo>
                  <a:lnTo>
                    <a:pt x="80955" y="739060"/>
                  </a:lnTo>
                  <a:lnTo>
                    <a:pt x="57212" y="699976"/>
                  </a:lnTo>
                  <a:lnTo>
                    <a:pt x="37251" y="658540"/>
                  </a:lnTo>
                  <a:lnTo>
                    <a:pt x="21311" y="614988"/>
                  </a:lnTo>
                  <a:lnTo>
                    <a:pt x="9630" y="569560"/>
                  </a:lnTo>
                  <a:lnTo>
                    <a:pt x="2447" y="522493"/>
                  </a:lnTo>
                  <a:lnTo>
                    <a:pt x="0" y="474027"/>
                  </a:lnTo>
                  <a:lnTo>
                    <a:pt x="2447" y="425561"/>
                  </a:lnTo>
                  <a:lnTo>
                    <a:pt x="9630" y="378494"/>
                  </a:lnTo>
                  <a:lnTo>
                    <a:pt x="21311" y="333066"/>
                  </a:lnTo>
                  <a:lnTo>
                    <a:pt x="37251" y="289514"/>
                  </a:lnTo>
                  <a:lnTo>
                    <a:pt x="57212" y="248078"/>
                  </a:lnTo>
                  <a:lnTo>
                    <a:pt x="80955" y="208994"/>
                  </a:lnTo>
                  <a:lnTo>
                    <a:pt x="108243" y="172502"/>
                  </a:lnTo>
                  <a:lnTo>
                    <a:pt x="138837" y="138839"/>
                  </a:lnTo>
                  <a:lnTo>
                    <a:pt x="172499" y="108244"/>
                  </a:lnTo>
                  <a:lnTo>
                    <a:pt x="208991" y="80956"/>
                  </a:lnTo>
                  <a:lnTo>
                    <a:pt x="248073" y="57212"/>
                  </a:lnTo>
                  <a:lnTo>
                    <a:pt x="289509" y="37251"/>
                  </a:lnTo>
                  <a:lnTo>
                    <a:pt x="333059" y="21311"/>
                  </a:lnTo>
                  <a:lnTo>
                    <a:pt x="378486" y="9630"/>
                  </a:lnTo>
                  <a:lnTo>
                    <a:pt x="425550" y="2447"/>
                  </a:lnTo>
                  <a:lnTo>
                    <a:pt x="474014" y="0"/>
                  </a:lnTo>
                  <a:lnTo>
                    <a:pt x="522481" y="2447"/>
                  </a:lnTo>
                  <a:lnTo>
                    <a:pt x="569547" y="9630"/>
                  </a:lnTo>
                  <a:lnTo>
                    <a:pt x="614975" y="21311"/>
                  </a:lnTo>
                  <a:lnTo>
                    <a:pt x="658527" y="37251"/>
                  </a:lnTo>
                  <a:lnTo>
                    <a:pt x="699964" y="57212"/>
                  </a:lnTo>
                  <a:lnTo>
                    <a:pt x="739047" y="80956"/>
                  </a:lnTo>
                  <a:lnTo>
                    <a:pt x="775540" y="108244"/>
                  </a:lnTo>
                  <a:lnTo>
                    <a:pt x="809202" y="138839"/>
                  </a:lnTo>
                  <a:lnTo>
                    <a:pt x="839797" y="172502"/>
                  </a:lnTo>
                  <a:lnTo>
                    <a:pt x="867085" y="208994"/>
                  </a:lnTo>
                  <a:lnTo>
                    <a:pt x="890829" y="248078"/>
                  </a:lnTo>
                  <a:lnTo>
                    <a:pt x="910790" y="289514"/>
                  </a:lnTo>
                  <a:lnTo>
                    <a:pt x="926730" y="333066"/>
                  </a:lnTo>
                  <a:lnTo>
                    <a:pt x="938411" y="378494"/>
                  </a:lnTo>
                  <a:lnTo>
                    <a:pt x="945594" y="425561"/>
                  </a:lnTo>
                  <a:lnTo>
                    <a:pt x="948042" y="474027"/>
                  </a:lnTo>
                  <a:close/>
                </a:path>
              </a:pathLst>
            </a:custGeom>
            <a:ln w="381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6355350" y="4966643"/>
              <a:ext cx="348615" cy="348615"/>
            </a:xfrm>
            <a:custGeom>
              <a:avLst/>
              <a:gdLst/>
              <a:ahLst/>
              <a:cxnLst/>
              <a:rect l="l" t="t" r="r" b="b"/>
              <a:pathLst>
                <a:path w="348615" h="348614">
                  <a:moveTo>
                    <a:pt x="284748" y="38444"/>
                  </a:moveTo>
                  <a:lnTo>
                    <a:pt x="316877" y="72690"/>
                  </a:lnTo>
                  <a:lnTo>
                    <a:pt x="338149" y="112788"/>
                  </a:lnTo>
                  <a:lnTo>
                    <a:pt x="348326" y="156390"/>
                  </a:lnTo>
                  <a:lnTo>
                    <a:pt x="347166" y="201150"/>
                  </a:lnTo>
                  <a:lnTo>
                    <a:pt x="334431" y="244718"/>
                  </a:lnTo>
                  <a:lnTo>
                    <a:pt x="309881" y="284748"/>
                  </a:lnTo>
                  <a:lnTo>
                    <a:pt x="275635" y="316882"/>
                  </a:lnTo>
                  <a:lnTo>
                    <a:pt x="235537" y="338158"/>
                  </a:lnTo>
                  <a:lnTo>
                    <a:pt x="191935" y="348337"/>
                  </a:lnTo>
                  <a:lnTo>
                    <a:pt x="147175" y="347178"/>
                  </a:lnTo>
                  <a:lnTo>
                    <a:pt x="103607" y="334444"/>
                  </a:lnTo>
                  <a:lnTo>
                    <a:pt x="63577" y="309894"/>
                  </a:lnTo>
                  <a:lnTo>
                    <a:pt x="31448" y="275648"/>
                  </a:lnTo>
                  <a:lnTo>
                    <a:pt x="10176" y="235549"/>
                  </a:lnTo>
                  <a:lnTo>
                    <a:pt x="0" y="191946"/>
                  </a:lnTo>
                  <a:lnTo>
                    <a:pt x="1159" y="147184"/>
                  </a:lnTo>
                  <a:lnTo>
                    <a:pt x="13894" y="103612"/>
                  </a:lnTo>
                  <a:lnTo>
                    <a:pt x="38444" y="63577"/>
                  </a:lnTo>
                  <a:lnTo>
                    <a:pt x="72690" y="31448"/>
                  </a:lnTo>
                  <a:lnTo>
                    <a:pt x="112788" y="10176"/>
                  </a:lnTo>
                  <a:lnTo>
                    <a:pt x="156390" y="0"/>
                  </a:lnTo>
                  <a:lnTo>
                    <a:pt x="201150" y="1159"/>
                  </a:lnTo>
                  <a:lnTo>
                    <a:pt x="244718" y="13894"/>
                  </a:lnTo>
                  <a:lnTo>
                    <a:pt x="284748" y="38444"/>
                  </a:lnTo>
                  <a:close/>
                </a:path>
              </a:pathLst>
            </a:custGeom>
            <a:ln w="508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6355350" y="4966643"/>
              <a:ext cx="348615" cy="348615"/>
            </a:xfrm>
            <a:custGeom>
              <a:avLst/>
              <a:gdLst/>
              <a:ahLst/>
              <a:cxnLst/>
              <a:rect l="l" t="t" r="r" b="b"/>
              <a:pathLst>
                <a:path w="348615" h="348614">
                  <a:moveTo>
                    <a:pt x="284748" y="38444"/>
                  </a:moveTo>
                  <a:lnTo>
                    <a:pt x="316877" y="72690"/>
                  </a:lnTo>
                  <a:lnTo>
                    <a:pt x="338149" y="112788"/>
                  </a:lnTo>
                  <a:lnTo>
                    <a:pt x="348326" y="156390"/>
                  </a:lnTo>
                  <a:lnTo>
                    <a:pt x="347166" y="201150"/>
                  </a:lnTo>
                  <a:lnTo>
                    <a:pt x="334431" y="244718"/>
                  </a:lnTo>
                  <a:lnTo>
                    <a:pt x="309881" y="284748"/>
                  </a:lnTo>
                  <a:lnTo>
                    <a:pt x="275635" y="316882"/>
                  </a:lnTo>
                  <a:lnTo>
                    <a:pt x="235537" y="338158"/>
                  </a:lnTo>
                  <a:lnTo>
                    <a:pt x="191935" y="348337"/>
                  </a:lnTo>
                  <a:lnTo>
                    <a:pt x="147175" y="347178"/>
                  </a:lnTo>
                  <a:lnTo>
                    <a:pt x="103607" y="334444"/>
                  </a:lnTo>
                  <a:lnTo>
                    <a:pt x="63577" y="309894"/>
                  </a:lnTo>
                  <a:lnTo>
                    <a:pt x="31448" y="275648"/>
                  </a:lnTo>
                  <a:lnTo>
                    <a:pt x="10176" y="235549"/>
                  </a:lnTo>
                  <a:lnTo>
                    <a:pt x="0" y="191946"/>
                  </a:lnTo>
                  <a:lnTo>
                    <a:pt x="1159" y="147184"/>
                  </a:lnTo>
                  <a:lnTo>
                    <a:pt x="13894" y="103612"/>
                  </a:lnTo>
                  <a:lnTo>
                    <a:pt x="38444" y="63577"/>
                  </a:lnTo>
                  <a:lnTo>
                    <a:pt x="72690" y="31448"/>
                  </a:lnTo>
                  <a:lnTo>
                    <a:pt x="112788" y="10176"/>
                  </a:lnTo>
                  <a:lnTo>
                    <a:pt x="156390" y="0"/>
                  </a:lnTo>
                  <a:lnTo>
                    <a:pt x="201150" y="1159"/>
                  </a:lnTo>
                  <a:lnTo>
                    <a:pt x="244718" y="13894"/>
                  </a:lnTo>
                  <a:lnTo>
                    <a:pt x="284748" y="38444"/>
                  </a:lnTo>
                  <a:close/>
                </a:path>
              </a:pathLst>
            </a:custGeom>
            <a:ln w="254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6690713" y="5209100"/>
              <a:ext cx="170180" cy="72390"/>
            </a:xfrm>
            <a:custGeom>
              <a:avLst/>
              <a:gdLst/>
              <a:ahLst/>
              <a:cxnLst/>
              <a:rect l="l" t="t" r="r" b="b"/>
              <a:pathLst>
                <a:path w="170179" h="72389">
                  <a:moveTo>
                    <a:pt x="0" y="0"/>
                  </a:moveTo>
                  <a:lnTo>
                    <a:pt x="169913" y="71983"/>
                  </a:lnTo>
                </a:path>
              </a:pathLst>
            </a:custGeom>
            <a:ln w="254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7258066" y="4820784"/>
              <a:ext cx="0" cy="295275"/>
            </a:xfrm>
            <a:custGeom>
              <a:avLst/>
              <a:gdLst/>
              <a:ahLst/>
              <a:cxnLst/>
              <a:rect l="l" t="t" r="r" b="b"/>
              <a:pathLst>
                <a:path w="0" h="295275">
                  <a:moveTo>
                    <a:pt x="0" y="0"/>
                  </a:moveTo>
                  <a:lnTo>
                    <a:pt x="0" y="295084"/>
                  </a:lnTo>
                </a:path>
              </a:pathLst>
            </a:custGeom>
            <a:ln w="571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7175048" y="5059244"/>
              <a:ext cx="166370" cy="309880"/>
            </a:xfrm>
            <a:custGeom>
              <a:avLst/>
              <a:gdLst/>
              <a:ahLst/>
              <a:cxnLst/>
              <a:rect l="l" t="t" r="r" b="b"/>
              <a:pathLst>
                <a:path w="166370" h="309879">
                  <a:moveTo>
                    <a:pt x="166039" y="0"/>
                  </a:moveTo>
                  <a:lnTo>
                    <a:pt x="0" y="0"/>
                  </a:lnTo>
                  <a:lnTo>
                    <a:pt x="83019" y="309778"/>
                  </a:lnTo>
                  <a:lnTo>
                    <a:pt x="1660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7258066" y="4820784"/>
              <a:ext cx="0" cy="295275"/>
            </a:xfrm>
            <a:custGeom>
              <a:avLst/>
              <a:gdLst/>
              <a:ahLst/>
              <a:cxnLst/>
              <a:rect l="l" t="t" r="r" b="b"/>
              <a:pathLst>
                <a:path w="0" h="295275">
                  <a:moveTo>
                    <a:pt x="0" y="0"/>
                  </a:moveTo>
                  <a:lnTo>
                    <a:pt x="0" y="295084"/>
                  </a:lnTo>
                </a:path>
              </a:pathLst>
            </a:custGeom>
            <a:ln w="254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7199030" y="5075602"/>
              <a:ext cx="118110" cy="220345"/>
            </a:xfrm>
            <a:custGeom>
              <a:avLst/>
              <a:gdLst/>
              <a:ahLst/>
              <a:cxnLst/>
              <a:rect l="l" t="t" r="r" b="b"/>
              <a:pathLst>
                <a:path w="118109" h="220345">
                  <a:moveTo>
                    <a:pt x="118071" y="0"/>
                  </a:moveTo>
                  <a:lnTo>
                    <a:pt x="0" y="0"/>
                  </a:lnTo>
                  <a:lnTo>
                    <a:pt x="59029" y="220281"/>
                  </a:lnTo>
                  <a:lnTo>
                    <a:pt x="118071" y="0"/>
                  </a:lnTo>
                  <a:close/>
                </a:path>
              </a:pathLst>
            </a:custGeom>
            <a:solidFill>
              <a:srgbClr val="FF51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7454241" y="3952741"/>
              <a:ext cx="332105" cy="240665"/>
            </a:xfrm>
            <a:custGeom>
              <a:avLst/>
              <a:gdLst/>
              <a:ahLst/>
              <a:cxnLst/>
              <a:rect l="l" t="t" r="r" b="b"/>
              <a:pathLst>
                <a:path w="332104" h="240664">
                  <a:moveTo>
                    <a:pt x="21869" y="0"/>
                  </a:moveTo>
                  <a:lnTo>
                    <a:pt x="0" y="115189"/>
                  </a:lnTo>
                  <a:lnTo>
                    <a:pt x="122732" y="106438"/>
                  </a:lnTo>
                  <a:lnTo>
                    <a:pt x="280212" y="236804"/>
                  </a:lnTo>
                  <a:lnTo>
                    <a:pt x="284483" y="238535"/>
                  </a:lnTo>
                  <a:lnTo>
                    <a:pt x="291803" y="239679"/>
                  </a:lnTo>
                  <a:lnTo>
                    <a:pt x="301163" y="240134"/>
                  </a:lnTo>
                  <a:lnTo>
                    <a:pt x="311556" y="239801"/>
                  </a:lnTo>
                  <a:lnTo>
                    <a:pt x="321025" y="238715"/>
                  </a:lnTo>
                  <a:lnTo>
                    <a:pt x="327885" y="237104"/>
                  </a:lnTo>
                  <a:lnTo>
                    <a:pt x="331501" y="235181"/>
                  </a:lnTo>
                  <a:lnTo>
                    <a:pt x="331241" y="233159"/>
                  </a:lnTo>
                  <a:lnTo>
                    <a:pt x="173761" y="102806"/>
                  </a:lnTo>
                  <a:lnTo>
                    <a:pt x="296506" y="94056"/>
                  </a:lnTo>
                  <a:lnTo>
                    <a:pt x="218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7454241" y="3952741"/>
              <a:ext cx="332105" cy="240665"/>
            </a:xfrm>
            <a:custGeom>
              <a:avLst/>
              <a:gdLst/>
              <a:ahLst/>
              <a:cxnLst/>
              <a:rect l="l" t="t" r="r" b="b"/>
              <a:pathLst>
                <a:path w="332104" h="240664">
                  <a:moveTo>
                    <a:pt x="122732" y="106438"/>
                  </a:moveTo>
                  <a:lnTo>
                    <a:pt x="280212" y="236804"/>
                  </a:lnTo>
                  <a:lnTo>
                    <a:pt x="284483" y="238535"/>
                  </a:lnTo>
                  <a:lnTo>
                    <a:pt x="291803" y="239679"/>
                  </a:lnTo>
                  <a:lnTo>
                    <a:pt x="301163" y="240134"/>
                  </a:lnTo>
                  <a:lnTo>
                    <a:pt x="311556" y="239801"/>
                  </a:lnTo>
                  <a:lnTo>
                    <a:pt x="321025" y="238715"/>
                  </a:lnTo>
                  <a:lnTo>
                    <a:pt x="327885" y="237104"/>
                  </a:lnTo>
                  <a:lnTo>
                    <a:pt x="331501" y="235181"/>
                  </a:lnTo>
                  <a:lnTo>
                    <a:pt x="331241" y="233159"/>
                  </a:lnTo>
                  <a:lnTo>
                    <a:pt x="173761" y="102806"/>
                  </a:lnTo>
                  <a:lnTo>
                    <a:pt x="296506" y="94056"/>
                  </a:lnTo>
                  <a:lnTo>
                    <a:pt x="21869" y="0"/>
                  </a:lnTo>
                  <a:lnTo>
                    <a:pt x="0" y="115189"/>
                  </a:lnTo>
                  <a:lnTo>
                    <a:pt x="122732" y="106438"/>
                  </a:lnTo>
                  <a:close/>
                </a:path>
              </a:pathLst>
            </a:custGeom>
            <a:ln w="385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7454241" y="3952741"/>
              <a:ext cx="332105" cy="240665"/>
            </a:xfrm>
            <a:custGeom>
              <a:avLst/>
              <a:gdLst/>
              <a:ahLst/>
              <a:cxnLst/>
              <a:rect l="l" t="t" r="r" b="b"/>
              <a:pathLst>
                <a:path w="332104" h="240664">
                  <a:moveTo>
                    <a:pt x="21869" y="0"/>
                  </a:moveTo>
                  <a:lnTo>
                    <a:pt x="0" y="115189"/>
                  </a:lnTo>
                  <a:lnTo>
                    <a:pt x="122732" y="106438"/>
                  </a:lnTo>
                  <a:lnTo>
                    <a:pt x="280212" y="236804"/>
                  </a:lnTo>
                  <a:lnTo>
                    <a:pt x="284483" y="238535"/>
                  </a:lnTo>
                  <a:lnTo>
                    <a:pt x="291803" y="239679"/>
                  </a:lnTo>
                  <a:lnTo>
                    <a:pt x="301163" y="240134"/>
                  </a:lnTo>
                  <a:lnTo>
                    <a:pt x="311556" y="239801"/>
                  </a:lnTo>
                  <a:lnTo>
                    <a:pt x="321025" y="238715"/>
                  </a:lnTo>
                  <a:lnTo>
                    <a:pt x="327885" y="237104"/>
                  </a:lnTo>
                  <a:lnTo>
                    <a:pt x="331501" y="235181"/>
                  </a:lnTo>
                  <a:lnTo>
                    <a:pt x="331241" y="233159"/>
                  </a:lnTo>
                  <a:lnTo>
                    <a:pt x="173761" y="102806"/>
                  </a:lnTo>
                  <a:lnTo>
                    <a:pt x="296506" y="94056"/>
                  </a:lnTo>
                  <a:lnTo>
                    <a:pt x="21869" y="0"/>
                  </a:lnTo>
                  <a:close/>
                </a:path>
              </a:pathLst>
            </a:custGeom>
            <a:solidFill>
              <a:srgbClr val="FF51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1279410" y="3342906"/>
              <a:ext cx="0" cy="443865"/>
            </a:xfrm>
            <a:custGeom>
              <a:avLst/>
              <a:gdLst/>
              <a:ahLst/>
              <a:cxnLst/>
              <a:rect l="l" t="t" r="r" b="b"/>
              <a:pathLst>
                <a:path w="0" h="443864">
                  <a:moveTo>
                    <a:pt x="0" y="44342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1201927" y="3106627"/>
              <a:ext cx="155575" cy="289560"/>
            </a:xfrm>
            <a:custGeom>
              <a:avLst/>
              <a:gdLst/>
              <a:ahLst/>
              <a:cxnLst/>
              <a:rect l="l" t="t" r="r" b="b"/>
              <a:pathLst>
                <a:path w="155575" h="289560">
                  <a:moveTo>
                    <a:pt x="77482" y="0"/>
                  </a:moveTo>
                  <a:lnTo>
                    <a:pt x="0" y="289128"/>
                  </a:lnTo>
                  <a:lnTo>
                    <a:pt x="154965" y="289128"/>
                  </a:lnTo>
                  <a:lnTo>
                    <a:pt x="774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1279410" y="3342906"/>
              <a:ext cx="0" cy="443865"/>
            </a:xfrm>
            <a:custGeom>
              <a:avLst/>
              <a:gdLst/>
              <a:ahLst/>
              <a:cxnLst/>
              <a:rect l="l" t="t" r="r" b="b"/>
              <a:pathLst>
                <a:path w="0" h="443864">
                  <a:moveTo>
                    <a:pt x="0" y="44342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1220373" y="3162890"/>
              <a:ext cx="118110" cy="220345"/>
            </a:xfrm>
            <a:custGeom>
              <a:avLst/>
              <a:gdLst/>
              <a:ahLst/>
              <a:cxnLst/>
              <a:rect l="l" t="t" r="r" b="b"/>
              <a:pathLst>
                <a:path w="118109" h="220345">
                  <a:moveTo>
                    <a:pt x="59042" y="0"/>
                  </a:moveTo>
                  <a:lnTo>
                    <a:pt x="0" y="220281"/>
                  </a:lnTo>
                  <a:lnTo>
                    <a:pt x="118071" y="220281"/>
                  </a:lnTo>
                  <a:lnTo>
                    <a:pt x="59042" y="0"/>
                  </a:lnTo>
                  <a:close/>
                </a:path>
              </a:pathLst>
            </a:custGeom>
            <a:solidFill>
              <a:srgbClr val="FF51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5" name="object 75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84393" y="2222437"/>
              <a:ext cx="252006" cy="251993"/>
            </a:xfrm>
            <a:prstGeom prst="rect">
              <a:avLst/>
            </a:prstGeom>
          </p:spPr>
        </p:pic>
      </p:grpSp>
      <p:sp>
        <p:nvSpPr>
          <p:cNvPr id="76" name="object 76" descr=""/>
          <p:cNvSpPr txBox="1"/>
          <p:nvPr/>
        </p:nvSpPr>
        <p:spPr>
          <a:xfrm>
            <a:off x="322522" y="2266355"/>
            <a:ext cx="17526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 b="1">
                <a:solidFill>
                  <a:srgbClr val="FFFFFF"/>
                </a:solidFill>
                <a:latin typeface="Montserrat"/>
                <a:cs typeface="Montserrat"/>
              </a:rPr>
              <a:t>1/5</a:t>
            </a:r>
            <a:endParaRPr sz="900">
              <a:latin typeface="Montserrat"/>
              <a:cs typeface="Montserrat"/>
            </a:endParaRPr>
          </a:p>
        </p:txBody>
      </p:sp>
      <p:pic>
        <p:nvPicPr>
          <p:cNvPr id="77" name="object 77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984393" y="2222437"/>
            <a:ext cx="252006" cy="251993"/>
          </a:xfrm>
          <a:prstGeom prst="rect">
            <a:avLst/>
          </a:prstGeom>
        </p:spPr>
      </p:pic>
      <p:sp>
        <p:nvSpPr>
          <p:cNvPr id="78" name="object 78" descr=""/>
          <p:cNvSpPr txBox="1"/>
          <p:nvPr/>
        </p:nvSpPr>
        <p:spPr>
          <a:xfrm>
            <a:off x="3011233" y="2266355"/>
            <a:ext cx="1981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 b="1">
                <a:solidFill>
                  <a:srgbClr val="FFFFFF"/>
                </a:solidFill>
                <a:latin typeface="Montserrat"/>
                <a:cs typeface="Montserrat"/>
              </a:rPr>
              <a:t>2/5</a:t>
            </a:r>
            <a:endParaRPr sz="900">
              <a:latin typeface="Montserrat"/>
              <a:cs typeface="Montserrat"/>
            </a:endParaRPr>
          </a:p>
        </p:txBody>
      </p:sp>
      <p:pic>
        <p:nvPicPr>
          <p:cNvPr id="79" name="object 79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84393" y="4598437"/>
            <a:ext cx="252006" cy="251993"/>
          </a:xfrm>
          <a:prstGeom prst="rect">
            <a:avLst/>
          </a:prstGeom>
        </p:spPr>
      </p:pic>
      <p:sp>
        <p:nvSpPr>
          <p:cNvPr id="80" name="object 80" descr=""/>
          <p:cNvSpPr txBox="1"/>
          <p:nvPr/>
        </p:nvSpPr>
        <p:spPr>
          <a:xfrm>
            <a:off x="311664" y="4642360"/>
            <a:ext cx="19685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 b="1">
                <a:solidFill>
                  <a:srgbClr val="FFFFFF"/>
                </a:solidFill>
                <a:latin typeface="Montserrat"/>
                <a:cs typeface="Montserrat"/>
              </a:rPr>
              <a:t>3/5</a:t>
            </a:r>
            <a:endParaRPr sz="900">
              <a:latin typeface="Montserrat"/>
              <a:cs typeface="Montserrat"/>
            </a:endParaRPr>
          </a:p>
        </p:txBody>
      </p:sp>
      <p:pic>
        <p:nvPicPr>
          <p:cNvPr id="81" name="object 81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684392" y="4598437"/>
            <a:ext cx="252006" cy="251993"/>
          </a:xfrm>
          <a:prstGeom prst="rect">
            <a:avLst/>
          </a:prstGeom>
        </p:spPr>
      </p:pic>
      <p:sp>
        <p:nvSpPr>
          <p:cNvPr id="82" name="object 82" descr=""/>
          <p:cNvSpPr txBox="1"/>
          <p:nvPr/>
        </p:nvSpPr>
        <p:spPr>
          <a:xfrm>
            <a:off x="5711502" y="4642360"/>
            <a:ext cx="1974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 b="1">
                <a:solidFill>
                  <a:srgbClr val="FFFFFF"/>
                </a:solidFill>
                <a:latin typeface="Montserrat"/>
                <a:cs typeface="Montserrat"/>
              </a:rPr>
              <a:t>5/5</a:t>
            </a:r>
            <a:endParaRPr sz="900">
              <a:latin typeface="Montserrat"/>
              <a:cs typeface="Montserrat"/>
            </a:endParaRPr>
          </a:p>
        </p:txBody>
      </p:sp>
      <p:pic>
        <p:nvPicPr>
          <p:cNvPr id="83" name="object 83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984393" y="4598437"/>
            <a:ext cx="252006" cy="251993"/>
          </a:xfrm>
          <a:prstGeom prst="rect">
            <a:avLst/>
          </a:prstGeom>
        </p:spPr>
      </p:pic>
      <p:sp>
        <p:nvSpPr>
          <p:cNvPr id="84" name="object 84" descr=""/>
          <p:cNvSpPr txBox="1"/>
          <p:nvPr/>
        </p:nvSpPr>
        <p:spPr>
          <a:xfrm>
            <a:off x="3005094" y="4642360"/>
            <a:ext cx="2101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 b="1">
                <a:solidFill>
                  <a:srgbClr val="FFFFFF"/>
                </a:solidFill>
                <a:latin typeface="Montserrat"/>
                <a:cs typeface="Montserrat"/>
              </a:rPr>
              <a:t>4/5</a:t>
            </a:r>
            <a:endParaRPr sz="900">
              <a:latin typeface="Montserrat"/>
              <a:cs typeface="Montserrat"/>
            </a:endParaRPr>
          </a:p>
        </p:txBody>
      </p:sp>
      <p:grpSp>
        <p:nvGrpSpPr>
          <p:cNvPr id="85" name="object 85" descr=""/>
          <p:cNvGrpSpPr/>
          <p:nvPr/>
        </p:nvGrpSpPr>
        <p:grpSpPr>
          <a:xfrm>
            <a:off x="6569751" y="2499633"/>
            <a:ext cx="1019175" cy="4014470"/>
            <a:chOff x="6569751" y="2499633"/>
            <a:chExt cx="1019175" cy="4014470"/>
          </a:xfrm>
        </p:grpSpPr>
        <p:sp>
          <p:nvSpPr>
            <p:cNvPr id="86" name="object 86" descr=""/>
            <p:cNvSpPr/>
            <p:nvPr/>
          </p:nvSpPr>
          <p:spPr>
            <a:xfrm>
              <a:off x="7019747" y="6196716"/>
              <a:ext cx="194945" cy="228600"/>
            </a:xfrm>
            <a:custGeom>
              <a:avLst/>
              <a:gdLst/>
              <a:ahLst/>
              <a:cxnLst/>
              <a:rect l="l" t="t" r="r" b="b"/>
              <a:pathLst>
                <a:path w="194945" h="228600">
                  <a:moveTo>
                    <a:pt x="194694" y="194694"/>
                  </a:moveTo>
                  <a:lnTo>
                    <a:pt x="156966" y="219747"/>
                  </a:lnTo>
                  <a:lnTo>
                    <a:pt x="114049" y="228098"/>
                  </a:lnTo>
                  <a:lnTo>
                    <a:pt x="71132" y="219747"/>
                  </a:lnTo>
                  <a:lnTo>
                    <a:pt x="33404" y="194694"/>
                  </a:lnTo>
                  <a:lnTo>
                    <a:pt x="8351" y="156966"/>
                  </a:lnTo>
                  <a:lnTo>
                    <a:pt x="0" y="114049"/>
                  </a:lnTo>
                  <a:lnTo>
                    <a:pt x="8351" y="71132"/>
                  </a:lnTo>
                  <a:lnTo>
                    <a:pt x="33404" y="33404"/>
                  </a:lnTo>
                  <a:lnTo>
                    <a:pt x="71132" y="8351"/>
                  </a:lnTo>
                  <a:lnTo>
                    <a:pt x="114049" y="0"/>
                  </a:lnTo>
                  <a:lnTo>
                    <a:pt x="156966" y="8351"/>
                  </a:lnTo>
                  <a:lnTo>
                    <a:pt x="194694" y="33404"/>
                  </a:lnTo>
                </a:path>
              </a:pathLst>
            </a:custGeom>
            <a:ln w="40233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7133798" y="6115098"/>
              <a:ext cx="441325" cy="384810"/>
            </a:xfrm>
            <a:custGeom>
              <a:avLst/>
              <a:gdLst/>
              <a:ahLst/>
              <a:cxnLst/>
              <a:rect l="l" t="t" r="r" b="b"/>
              <a:pathLst>
                <a:path w="441325" h="384810">
                  <a:moveTo>
                    <a:pt x="0" y="224180"/>
                  </a:moveTo>
                  <a:lnTo>
                    <a:pt x="189318" y="224180"/>
                  </a:lnTo>
                  <a:lnTo>
                    <a:pt x="171167" y="237481"/>
                  </a:lnTo>
                  <a:lnTo>
                    <a:pt x="157100" y="255020"/>
                  </a:lnTo>
                  <a:lnTo>
                    <a:pt x="148008" y="275910"/>
                  </a:lnTo>
                  <a:lnTo>
                    <a:pt x="144780" y="299262"/>
                  </a:lnTo>
                  <a:lnTo>
                    <a:pt x="151502" y="332558"/>
                  </a:lnTo>
                  <a:lnTo>
                    <a:pt x="169835" y="359746"/>
                  </a:lnTo>
                  <a:lnTo>
                    <a:pt x="197024" y="378076"/>
                  </a:lnTo>
                  <a:lnTo>
                    <a:pt x="230314" y="384797"/>
                  </a:lnTo>
                  <a:lnTo>
                    <a:pt x="253882" y="381508"/>
                  </a:lnTo>
                  <a:lnTo>
                    <a:pt x="274926" y="372252"/>
                  </a:lnTo>
                  <a:lnTo>
                    <a:pt x="292536" y="357943"/>
                  </a:lnTo>
                  <a:lnTo>
                    <a:pt x="305803" y="339496"/>
                  </a:lnTo>
                  <a:lnTo>
                    <a:pt x="316098" y="346318"/>
                  </a:lnTo>
                  <a:lnTo>
                    <a:pt x="327471" y="351421"/>
                  </a:lnTo>
                  <a:lnTo>
                    <a:pt x="339741" y="354619"/>
                  </a:lnTo>
                  <a:lnTo>
                    <a:pt x="352729" y="355727"/>
                  </a:lnTo>
                  <a:lnTo>
                    <a:pt x="382323" y="349750"/>
                  </a:lnTo>
                  <a:lnTo>
                    <a:pt x="406492" y="333454"/>
                  </a:lnTo>
                  <a:lnTo>
                    <a:pt x="422788" y="309285"/>
                  </a:lnTo>
                  <a:lnTo>
                    <a:pt x="428764" y="279692"/>
                  </a:lnTo>
                  <a:lnTo>
                    <a:pt x="425606" y="257938"/>
                  </a:lnTo>
                  <a:lnTo>
                    <a:pt x="416742" y="238645"/>
                  </a:lnTo>
                  <a:lnTo>
                    <a:pt x="403084" y="222724"/>
                  </a:lnTo>
                  <a:lnTo>
                    <a:pt x="385546" y="211086"/>
                  </a:lnTo>
                  <a:lnTo>
                    <a:pt x="407299" y="204617"/>
                  </a:lnTo>
                  <a:lnTo>
                    <a:pt x="424854" y="191135"/>
                  </a:lnTo>
                  <a:lnTo>
                    <a:pt x="436583" y="172271"/>
                  </a:lnTo>
                  <a:lnTo>
                    <a:pt x="440855" y="149656"/>
                  </a:lnTo>
                  <a:lnTo>
                    <a:pt x="435999" y="125613"/>
                  </a:lnTo>
                  <a:lnTo>
                    <a:pt x="422759" y="105978"/>
                  </a:lnTo>
                  <a:lnTo>
                    <a:pt x="403120" y="92738"/>
                  </a:lnTo>
                  <a:lnTo>
                    <a:pt x="379069" y="87884"/>
                  </a:lnTo>
                  <a:lnTo>
                    <a:pt x="373024" y="87884"/>
                  </a:lnTo>
                  <a:lnTo>
                    <a:pt x="367182" y="88798"/>
                  </a:lnTo>
                  <a:lnTo>
                    <a:pt x="361645" y="90424"/>
                  </a:lnTo>
                  <a:lnTo>
                    <a:pt x="351436" y="54896"/>
                  </a:lnTo>
                  <a:lnTo>
                    <a:pt x="329687" y="26190"/>
                  </a:lnTo>
                  <a:lnTo>
                    <a:pt x="299082" y="6995"/>
                  </a:lnTo>
                  <a:lnTo>
                    <a:pt x="262305" y="0"/>
                  </a:lnTo>
                  <a:lnTo>
                    <a:pt x="223467" y="7842"/>
                  </a:lnTo>
                  <a:lnTo>
                    <a:pt x="191749" y="29229"/>
                  </a:lnTo>
                  <a:lnTo>
                    <a:pt x="170363" y="60950"/>
                  </a:lnTo>
                  <a:lnTo>
                    <a:pt x="162521" y="99796"/>
                  </a:lnTo>
                  <a:lnTo>
                    <a:pt x="164325" y="118776"/>
                  </a:lnTo>
                  <a:lnTo>
                    <a:pt x="169513" y="136553"/>
                  </a:lnTo>
                  <a:lnTo>
                    <a:pt x="177748" y="152792"/>
                  </a:lnTo>
                  <a:lnTo>
                    <a:pt x="188696" y="167157"/>
                  </a:lnTo>
                  <a:lnTo>
                    <a:pt x="0" y="167157"/>
                  </a:lnTo>
                </a:path>
              </a:pathLst>
            </a:custGeom>
            <a:ln w="26822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8" name="object 88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569751" y="2499633"/>
              <a:ext cx="211874" cy="214401"/>
            </a:xfrm>
            <a:prstGeom prst="rect">
              <a:avLst/>
            </a:prstGeom>
          </p:spPr>
        </p:pic>
      </p:grpSp>
      <p:sp>
        <p:nvSpPr>
          <p:cNvPr id="89" name="object 89" descr=""/>
          <p:cNvSpPr txBox="1"/>
          <p:nvPr/>
        </p:nvSpPr>
        <p:spPr>
          <a:xfrm>
            <a:off x="6602351" y="2476547"/>
            <a:ext cx="1238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60" b="1">
                <a:solidFill>
                  <a:srgbClr val="FFFFFF"/>
                </a:solidFill>
                <a:latin typeface="Montserrat"/>
                <a:cs typeface="Montserrat"/>
              </a:rPr>
              <a:t>3</a:t>
            </a:r>
            <a:endParaRPr sz="1400">
              <a:latin typeface="Montserrat"/>
              <a:cs typeface="Montserrat"/>
            </a:endParaRPr>
          </a:p>
        </p:txBody>
      </p:sp>
      <p:pic>
        <p:nvPicPr>
          <p:cNvPr id="90" name="object 90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415643" y="2499633"/>
            <a:ext cx="211874" cy="214401"/>
          </a:xfrm>
          <a:prstGeom prst="rect">
            <a:avLst/>
          </a:prstGeom>
        </p:spPr>
      </p:pic>
      <p:sp>
        <p:nvSpPr>
          <p:cNvPr id="91" name="object 91" descr=""/>
          <p:cNvSpPr txBox="1"/>
          <p:nvPr/>
        </p:nvSpPr>
        <p:spPr>
          <a:xfrm>
            <a:off x="3464782" y="2476547"/>
            <a:ext cx="9080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40" b="1">
                <a:solidFill>
                  <a:srgbClr val="FFFFFF"/>
                </a:solidFill>
                <a:latin typeface="Montserrat"/>
                <a:cs typeface="Montserrat"/>
              </a:rPr>
              <a:t>1</a:t>
            </a:r>
            <a:endParaRPr sz="1400">
              <a:latin typeface="Montserrat"/>
              <a:cs typeface="Montserrat"/>
            </a:endParaRPr>
          </a:p>
        </p:txBody>
      </p:sp>
      <p:grpSp>
        <p:nvGrpSpPr>
          <p:cNvPr id="92" name="object 92" descr=""/>
          <p:cNvGrpSpPr/>
          <p:nvPr/>
        </p:nvGrpSpPr>
        <p:grpSpPr>
          <a:xfrm>
            <a:off x="4193999" y="2157818"/>
            <a:ext cx="2700020" cy="2700020"/>
            <a:chOff x="4193999" y="2157818"/>
            <a:chExt cx="2700020" cy="2700020"/>
          </a:xfrm>
        </p:grpSpPr>
        <p:sp>
          <p:nvSpPr>
            <p:cNvPr id="93" name="object 93" descr=""/>
            <p:cNvSpPr/>
            <p:nvPr/>
          </p:nvSpPr>
          <p:spPr>
            <a:xfrm>
              <a:off x="5256796" y="2573480"/>
              <a:ext cx="594995" cy="73025"/>
            </a:xfrm>
            <a:custGeom>
              <a:avLst/>
              <a:gdLst/>
              <a:ahLst/>
              <a:cxnLst/>
              <a:rect l="l" t="t" r="r" b="b"/>
              <a:pathLst>
                <a:path w="594995" h="73025">
                  <a:moveTo>
                    <a:pt x="594436" y="72872"/>
                  </a:moveTo>
                  <a:lnTo>
                    <a:pt x="548828" y="58488"/>
                  </a:lnTo>
                  <a:lnTo>
                    <a:pt x="498739" y="46069"/>
                  </a:lnTo>
                  <a:lnTo>
                    <a:pt x="445298" y="35479"/>
                  </a:lnTo>
                  <a:lnTo>
                    <a:pt x="389635" y="26581"/>
                  </a:lnTo>
                  <a:lnTo>
                    <a:pt x="332882" y="19240"/>
                  </a:lnTo>
                  <a:lnTo>
                    <a:pt x="276167" y="13319"/>
                  </a:lnTo>
                  <a:lnTo>
                    <a:pt x="220622" y="8682"/>
                  </a:lnTo>
                  <a:lnTo>
                    <a:pt x="167377" y="5193"/>
                  </a:lnTo>
                  <a:lnTo>
                    <a:pt x="117562" y="2717"/>
                  </a:lnTo>
                  <a:lnTo>
                    <a:pt x="72307" y="1117"/>
                  </a:lnTo>
                  <a:lnTo>
                    <a:pt x="32743" y="256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5800238" y="2595694"/>
              <a:ext cx="163830" cy="125730"/>
            </a:xfrm>
            <a:custGeom>
              <a:avLst/>
              <a:gdLst/>
              <a:ahLst/>
              <a:cxnLst/>
              <a:rect l="l" t="t" r="r" b="b"/>
              <a:pathLst>
                <a:path w="163829" h="125730">
                  <a:moveTo>
                    <a:pt x="47167" y="0"/>
                  </a:moveTo>
                  <a:lnTo>
                    <a:pt x="0" y="74942"/>
                  </a:lnTo>
                  <a:lnTo>
                    <a:pt x="163398" y="125476"/>
                  </a:lnTo>
                  <a:lnTo>
                    <a:pt x="47167" y="0"/>
                  </a:lnTo>
                  <a:close/>
                </a:path>
              </a:pathLst>
            </a:custGeom>
            <a:solidFill>
              <a:srgbClr val="FF51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5" name="object 95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193999" y="2157818"/>
              <a:ext cx="2699999" cy="2699999"/>
            </a:xfrm>
            <a:prstGeom prst="rect">
              <a:avLst/>
            </a:prstGeom>
          </p:spPr>
        </p:pic>
        <p:sp>
          <p:nvSpPr>
            <p:cNvPr id="96" name="object 96" descr=""/>
            <p:cNvSpPr/>
            <p:nvPr/>
          </p:nvSpPr>
          <p:spPr>
            <a:xfrm>
              <a:off x="4900780" y="3267494"/>
              <a:ext cx="467995" cy="29845"/>
            </a:xfrm>
            <a:custGeom>
              <a:avLst/>
              <a:gdLst/>
              <a:ahLst/>
              <a:cxnLst/>
              <a:rect l="l" t="t" r="r" b="b"/>
              <a:pathLst>
                <a:path w="467995" h="29845">
                  <a:moveTo>
                    <a:pt x="0" y="0"/>
                  </a:moveTo>
                  <a:lnTo>
                    <a:pt x="54125" y="9547"/>
                  </a:lnTo>
                  <a:lnTo>
                    <a:pt x="110937" y="16786"/>
                  </a:lnTo>
                  <a:lnTo>
                    <a:pt x="169050" y="22032"/>
                  </a:lnTo>
                  <a:lnTo>
                    <a:pt x="227076" y="25603"/>
                  </a:lnTo>
                  <a:lnTo>
                    <a:pt x="283630" y="27814"/>
                  </a:lnTo>
                  <a:lnTo>
                    <a:pt x="337324" y="28983"/>
                  </a:lnTo>
                  <a:lnTo>
                    <a:pt x="386772" y="29426"/>
                  </a:lnTo>
                  <a:lnTo>
                    <a:pt x="430588" y="29459"/>
                  </a:lnTo>
                  <a:lnTo>
                    <a:pt x="467385" y="29400"/>
                  </a:lnTo>
                </a:path>
              </a:pathLst>
            </a:custGeom>
            <a:ln w="571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4719994" y="3175910"/>
              <a:ext cx="252729" cy="166370"/>
            </a:xfrm>
            <a:custGeom>
              <a:avLst/>
              <a:gdLst/>
              <a:ahLst/>
              <a:cxnLst/>
              <a:rect l="l" t="t" r="r" b="b"/>
              <a:pathLst>
                <a:path w="252729" h="166370">
                  <a:moveTo>
                    <a:pt x="0" y="0"/>
                  </a:moveTo>
                  <a:lnTo>
                    <a:pt x="195618" y="166014"/>
                  </a:lnTo>
                  <a:lnTo>
                    <a:pt x="252425" y="459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4832926" y="3249894"/>
              <a:ext cx="535305" cy="47625"/>
            </a:xfrm>
            <a:custGeom>
              <a:avLst/>
              <a:gdLst/>
              <a:ahLst/>
              <a:cxnLst/>
              <a:rect l="l" t="t" r="r" b="b"/>
              <a:pathLst>
                <a:path w="535304" h="47625">
                  <a:moveTo>
                    <a:pt x="0" y="0"/>
                  </a:moveTo>
                  <a:lnTo>
                    <a:pt x="45292" y="12596"/>
                  </a:lnTo>
                  <a:lnTo>
                    <a:pt x="94755" y="22728"/>
                  </a:lnTo>
                  <a:lnTo>
                    <a:pt x="147224" y="30664"/>
                  </a:lnTo>
                  <a:lnTo>
                    <a:pt x="201533" y="36668"/>
                  </a:lnTo>
                  <a:lnTo>
                    <a:pt x="256515" y="41008"/>
                  </a:lnTo>
                  <a:lnTo>
                    <a:pt x="311004" y="43949"/>
                  </a:lnTo>
                  <a:lnTo>
                    <a:pt x="363834" y="45758"/>
                  </a:lnTo>
                  <a:lnTo>
                    <a:pt x="413839" y="46702"/>
                  </a:lnTo>
                  <a:lnTo>
                    <a:pt x="459852" y="47046"/>
                  </a:lnTo>
                  <a:lnTo>
                    <a:pt x="500708" y="47058"/>
                  </a:lnTo>
                  <a:lnTo>
                    <a:pt x="535241" y="47002"/>
                  </a:lnTo>
                </a:path>
              </a:pathLst>
            </a:custGeom>
            <a:ln w="254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4719999" y="3175904"/>
              <a:ext cx="164465" cy="124460"/>
            </a:xfrm>
            <a:custGeom>
              <a:avLst/>
              <a:gdLst/>
              <a:ahLst/>
              <a:cxnLst/>
              <a:rect l="l" t="t" r="r" b="b"/>
              <a:pathLst>
                <a:path w="164464" h="124460">
                  <a:moveTo>
                    <a:pt x="0" y="0"/>
                  </a:moveTo>
                  <a:lnTo>
                    <a:pt x="117614" y="124193"/>
                  </a:lnTo>
                  <a:lnTo>
                    <a:pt x="163957" y="487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1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0" name="object 100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930429" y="2499633"/>
              <a:ext cx="211874" cy="214401"/>
            </a:xfrm>
            <a:prstGeom prst="rect">
              <a:avLst/>
            </a:prstGeom>
          </p:spPr>
        </p:pic>
      </p:grpSp>
      <p:sp>
        <p:nvSpPr>
          <p:cNvPr id="101" name="object 101" descr=""/>
          <p:cNvSpPr txBox="1"/>
          <p:nvPr/>
        </p:nvSpPr>
        <p:spPr>
          <a:xfrm>
            <a:off x="4963196" y="2476547"/>
            <a:ext cx="123189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60" b="1">
                <a:solidFill>
                  <a:srgbClr val="FFFFFF"/>
                </a:solidFill>
                <a:latin typeface="Montserrat"/>
                <a:cs typeface="Montserrat"/>
              </a:rPr>
              <a:t>2</a:t>
            </a:r>
            <a:endParaRPr sz="1400">
              <a:latin typeface="Montserrat"/>
              <a:cs typeface="Montserrat"/>
            </a:endParaRPr>
          </a:p>
        </p:txBody>
      </p:sp>
      <p:grpSp>
        <p:nvGrpSpPr>
          <p:cNvPr id="102" name="object 102" descr=""/>
          <p:cNvGrpSpPr/>
          <p:nvPr/>
        </p:nvGrpSpPr>
        <p:grpSpPr>
          <a:xfrm>
            <a:off x="3244155" y="3083095"/>
            <a:ext cx="3191510" cy="2719070"/>
            <a:chOff x="3244155" y="3083095"/>
            <a:chExt cx="3191510" cy="2719070"/>
          </a:xfrm>
        </p:grpSpPr>
        <p:pic>
          <p:nvPicPr>
            <p:cNvPr id="103" name="object 103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755496" y="5618953"/>
              <a:ext cx="233589" cy="183134"/>
            </a:xfrm>
            <a:prstGeom prst="rect">
              <a:avLst/>
            </a:prstGeom>
          </p:spPr>
        </p:pic>
        <p:sp>
          <p:nvSpPr>
            <p:cNvPr id="104" name="object 104" descr=""/>
            <p:cNvSpPr/>
            <p:nvPr/>
          </p:nvSpPr>
          <p:spPr>
            <a:xfrm>
              <a:off x="4753274" y="4740088"/>
              <a:ext cx="467995" cy="467995"/>
            </a:xfrm>
            <a:custGeom>
              <a:avLst/>
              <a:gdLst/>
              <a:ahLst/>
              <a:cxnLst/>
              <a:rect l="l" t="t" r="r" b="b"/>
              <a:pathLst>
                <a:path w="467995" h="467995">
                  <a:moveTo>
                    <a:pt x="233997" y="0"/>
                  </a:moveTo>
                  <a:lnTo>
                    <a:pt x="186838" y="4753"/>
                  </a:lnTo>
                  <a:lnTo>
                    <a:pt x="142914" y="18388"/>
                  </a:lnTo>
                  <a:lnTo>
                    <a:pt x="103166" y="39962"/>
                  </a:lnTo>
                  <a:lnTo>
                    <a:pt x="68535" y="68535"/>
                  </a:lnTo>
                  <a:lnTo>
                    <a:pt x="39962" y="103166"/>
                  </a:lnTo>
                  <a:lnTo>
                    <a:pt x="18388" y="142914"/>
                  </a:lnTo>
                  <a:lnTo>
                    <a:pt x="4753" y="186838"/>
                  </a:lnTo>
                  <a:lnTo>
                    <a:pt x="0" y="233997"/>
                  </a:lnTo>
                  <a:lnTo>
                    <a:pt x="4753" y="281156"/>
                  </a:lnTo>
                  <a:lnTo>
                    <a:pt x="18388" y="325080"/>
                  </a:lnTo>
                  <a:lnTo>
                    <a:pt x="39962" y="364828"/>
                  </a:lnTo>
                  <a:lnTo>
                    <a:pt x="68535" y="399459"/>
                  </a:lnTo>
                  <a:lnTo>
                    <a:pt x="103166" y="428032"/>
                  </a:lnTo>
                  <a:lnTo>
                    <a:pt x="142914" y="449606"/>
                  </a:lnTo>
                  <a:lnTo>
                    <a:pt x="186838" y="463241"/>
                  </a:lnTo>
                  <a:lnTo>
                    <a:pt x="233997" y="467995"/>
                  </a:lnTo>
                  <a:lnTo>
                    <a:pt x="281156" y="463241"/>
                  </a:lnTo>
                  <a:lnTo>
                    <a:pt x="325080" y="449606"/>
                  </a:lnTo>
                  <a:lnTo>
                    <a:pt x="364828" y="428032"/>
                  </a:lnTo>
                  <a:lnTo>
                    <a:pt x="399459" y="399459"/>
                  </a:lnTo>
                  <a:lnTo>
                    <a:pt x="428032" y="364828"/>
                  </a:lnTo>
                  <a:lnTo>
                    <a:pt x="449606" y="325080"/>
                  </a:lnTo>
                  <a:lnTo>
                    <a:pt x="463241" y="281156"/>
                  </a:lnTo>
                  <a:lnTo>
                    <a:pt x="467995" y="233997"/>
                  </a:lnTo>
                  <a:lnTo>
                    <a:pt x="463241" y="186838"/>
                  </a:lnTo>
                  <a:lnTo>
                    <a:pt x="449606" y="142914"/>
                  </a:lnTo>
                  <a:lnTo>
                    <a:pt x="428032" y="103166"/>
                  </a:lnTo>
                  <a:lnTo>
                    <a:pt x="399459" y="68535"/>
                  </a:lnTo>
                  <a:lnTo>
                    <a:pt x="364828" y="39962"/>
                  </a:lnTo>
                  <a:lnTo>
                    <a:pt x="325080" y="18388"/>
                  </a:lnTo>
                  <a:lnTo>
                    <a:pt x="281156" y="4753"/>
                  </a:lnTo>
                  <a:lnTo>
                    <a:pt x="233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4753274" y="4740088"/>
              <a:ext cx="467995" cy="467995"/>
            </a:xfrm>
            <a:custGeom>
              <a:avLst/>
              <a:gdLst/>
              <a:ahLst/>
              <a:cxnLst/>
              <a:rect l="l" t="t" r="r" b="b"/>
              <a:pathLst>
                <a:path w="467995" h="467995">
                  <a:moveTo>
                    <a:pt x="467995" y="233997"/>
                  </a:moveTo>
                  <a:lnTo>
                    <a:pt x="463241" y="281156"/>
                  </a:lnTo>
                  <a:lnTo>
                    <a:pt x="449606" y="325080"/>
                  </a:lnTo>
                  <a:lnTo>
                    <a:pt x="428032" y="364828"/>
                  </a:lnTo>
                  <a:lnTo>
                    <a:pt x="399459" y="399459"/>
                  </a:lnTo>
                  <a:lnTo>
                    <a:pt x="364828" y="428032"/>
                  </a:lnTo>
                  <a:lnTo>
                    <a:pt x="325080" y="449606"/>
                  </a:lnTo>
                  <a:lnTo>
                    <a:pt x="281156" y="463241"/>
                  </a:lnTo>
                  <a:lnTo>
                    <a:pt x="233997" y="467995"/>
                  </a:lnTo>
                  <a:lnTo>
                    <a:pt x="186838" y="463241"/>
                  </a:lnTo>
                  <a:lnTo>
                    <a:pt x="142914" y="449606"/>
                  </a:lnTo>
                  <a:lnTo>
                    <a:pt x="103166" y="428032"/>
                  </a:lnTo>
                  <a:lnTo>
                    <a:pt x="68535" y="399459"/>
                  </a:lnTo>
                  <a:lnTo>
                    <a:pt x="39962" y="364828"/>
                  </a:lnTo>
                  <a:lnTo>
                    <a:pt x="18388" y="325080"/>
                  </a:lnTo>
                  <a:lnTo>
                    <a:pt x="4753" y="281156"/>
                  </a:lnTo>
                  <a:lnTo>
                    <a:pt x="0" y="233997"/>
                  </a:lnTo>
                  <a:lnTo>
                    <a:pt x="4753" y="186838"/>
                  </a:lnTo>
                  <a:lnTo>
                    <a:pt x="18388" y="142914"/>
                  </a:lnTo>
                  <a:lnTo>
                    <a:pt x="39962" y="103166"/>
                  </a:lnTo>
                  <a:lnTo>
                    <a:pt x="68535" y="68535"/>
                  </a:lnTo>
                  <a:lnTo>
                    <a:pt x="103166" y="39962"/>
                  </a:lnTo>
                  <a:lnTo>
                    <a:pt x="142914" y="18388"/>
                  </a:lnTo>
                  <a:lnTo>
                    <a:pt x="186838" y="4753"/>
                  </a:lnTo>
                  <a:lnTo>
                    <a:pt x="233997" y="0"/>
                  </a:lnTo>
                  <a:lnTo>
                    <a:pt x="281156" y="4753"/>
                  </a:lnTo>
                  <a:lnTo>
                    <a:pt x="325080" y="18388"/>
                  </a:lnTo>
                  <a:lnTo>
                    <a:pt x="364828" y="39962"/>
                  </a:lnTo>
                  <a:lnTo>
                    <a:pt x="399459" y="68535"/>
                  </a:lnTo>
                  <a:lnTo>
                    <a:pt x="428032" y="103166"/>
                  </a:lnTo>
                  <a:lnTo>
                    <a:pt x="449606" y="142914"/>
                  </a:lnTo>
                  <a:lnTo>
                    <a:pt x="463241" y="186838"/>
                  </a:lnTo>
                  <a:lnTo>
                    <a:pt x="467995" y="233997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4753274" y="4740088"/>
              <a:ext cx="467995" cy="467995"/>
            </a:xfrm>
            <a:custGeom>
              <a:avLst/>
              <a:gdLst/>
              <a:ahLst/>
              <a:cxnLst/>
              <a:rect l="l" t="t" r="r" b="b"/>
              <a:pathLst>
                <a:path w="467995" h="467995">
                  <a:moveTo>
                    <a:pt x="233997" y="0"/>
                  </a:moveTo>
                  <a:lnTo>
                    <a:pt x="186838" y="4753"/>
                  </a:lnTo>
                  <a:lnTo>
                    <a:pt x="142914" y="18388"/>
                  </a:lnTo>
                  <a:lnTo>
                    <a:pt x="103166" y="39962"/>
                  </a:lnTo>
                  <a:lnTo>
                    <a:pt x="68535" y="68535"/>
                  </a:lnTo>
                  <a:lnTo>
                    <a:pt x="39962" y="103166"/>
                  </a:lnTo>
                  <a:lnTo>
                    <a:pt x="18388" y="142914"/>
                  </a:lnTo>
                  <a:lnTo>
                    <a:pt x="4753" y="186838"/>
                  </a:lnTo>
                  <a:lnTo>
                    <a:pt x="0" y="233997"/>
                  </a:lnTo>
                  <a:lnTo>
                    <a:pt x="4753" y="281156"/>
                  </a:lnTo>
                  <a:lnTo>
                    <a:pt x="18388" y="325080"/>
                  </a:lnTo>
                  <a:lnTo>
                    <a:pt x="39962" y="364828"/>
                  </a:lnTo>
                  <a:lnTo>
                    <a:pt x="68535" y="399459"/>
                  </a:lnTo>
                  <a:lnTo>
                    <a:pt x="103166" y="428032"/>
                  </a:lnTo>
                  <a:lnTo>
                    <a:pt x="142914" y="449606"/>
                  </a:lnTo>
                  <a:lnTo>
                    <a:pt x="186838" y="463241"/>
                  </a:lnTo>
                  <a:lnTo>
                    <a:pt x="233997" y="467995"/>
                  </a:lnTo>
                  <a:lnTo>
                    <a:pt x="281156" y="463241"/>
                  </a:lnTo>
                  <a:lnTo>
                    <a:pt x="325080" y="449606"/>
                  </a:lnTo>
                  <a:lnTo>
                    <a:pt x="364828" y="428032"/>
                  </a:lnTo>
                  <a:lnTo>
                    <a:pt x="399459" y="399459"/>
                  </a:lnTo>
                  <a:lnTo>
                    <a:pt x="428032" y="364828"/>
                  </a:lnTo>
                  <a:lnTo>
                    <a:pt x="449606" y="325080"/>
                  </a:lnTo>
                  <a:lnTo>
                    <a:pt x="463241" y="281156"/>
                  </a:lnTo>
                  <a:lnTo>
                    <a:pt x="467995" y="233997"/>
                  </a:lnTo>
                  <a:lnTo>
                    <a:pt x="463241" y="186838"/>
                  </a:lnTo>
                  <a:lnTo>
                    <a:pt x="449606" y="142914"/>
                  </a:lnTo>
                  <a:lnTo>
                    <a:pt x="428032" y="103166"/>
                  </a:lnTo>
                  <a:lnTo>
                    <a:pt x="399459" y="68535"/>
                  </a:lnTo>
                  <a:lnTo>
                    <a:pt x="364828" y="39962"/>
                  </a:lnTo>
                  <a:lnTo>
                    <a:pt x="325080" y="18388"/>
                  </a:lnTo>
                  <a:lnTo>
                    <a:pt x="281156" y="4753"/>
                  </a:lnTo>
                  <a:lnTo>
                    <a:pt x="233997" y="0"/>
                  </a:lnTo>
                  <a:close/>
                </a:path>
              </a:pathLst>
            </a:custGeom>
            <a:solidFill>
              <a:srgbClr val="FF51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4753274" y="4740088"/>
              <a:ext cx="467995" cy="467995"/>
            </a:xfrm>
            <a:custGeom>
              <a:avLst/>
              <a:gdLst/>
              <a:ahLst/>
              <a:cxnLst/>
              <a:rect l="l" t="t" r="r" b="b"/>
              <a:pathLst>
                <a:path w="467995" h="467995">
                  <a:moveTo>
                    <a:pt x="467995" y="233997"/>
                  </a:moveTo>
                  <a:lnTo>
                    <a:pt x="463241" y="281156"/>
                  </a:lnTo>
                  <a:lnTo>
                    <a:pt x="449606" y="325080"/>
                  </a:lnTo>
                  <a:lnTo>
                    <a:pt x="428032" y="364828"/>
                  </a:lnTo>
                  <a:lnTo>
                    <a:pt x="399459" y="399459"/>
                  </a:lnTo>
                  <a:lnTo>
                    <a:pt x="364828" y="428032"/>
                  </a:lnTo>
                  <a:lnTo>
                    <a:pt x="325080" y="449606"/>
                  </a:lnTo>
                  <a:lnTo>
                    <a:pt x="281156" y="463241"/>
                  </a:lnTo>
                  <a:lnTo>
                    <a:pt x="233997" y="467995"/>
                  </a:lnTo>
                  <a:lnTo>
                    <a:pt x="186838" y="463241"/>
                  </a:lnTo>
                  <a:lnTo>
                    <a:pt x="142914" y="449606"/>
                  </a:lnTo>
                  <a:lnTo>
                    <a:pt x="103166" y="428032"/>
                  </a:lnTo>
                  <a:lnTo>
                    <a:pt x="68535" y="399459"/>
                  </a:lnTo>
                  <a:lnTo>
                    <a:pt x="39962" y="364828"/>
                  </a:lnTo>
                  <a:lnTo>
                    <a:pt x="18388" y="325080"/>
                  </a:lnTo>
                  <a:lnTo>
                    <a:pt x="4753" y="281156"/>
                  </a:lnTo>
                  <a:lnTo>
                    <a:pt x="0" y="233997"/>
                  </a:lnTo>
                  <a:lnTo>
                    <a:pt x="4753" y="186838"/>
                  </a:lnTo>
                  <a:lnTo>
                    <a:pt x="18388" y="142914"/>
                  </a:lnTo>
                  <a:lnTo>
                    <a:pt x="39962" y="103166"/>
                  </a:lnTo>
                  <a:lnTo>
                    <a:pt x="68535" y="68535"/>
                  </a:lnTo>
                  <a:lnTo>
                    <a:pt x="103166" y="39962"/>
                  </a:lnTo>
                  <a:lnTo>
                    <a:pt x="142914" y="18388"/>
                  </a:lnTo>
                  <a:lnTo>
                    <a:pt x="186838" y="4753"/>
                  </a:lnTo>
                  <a:lnTo>
                    <a:pt x="233997" y="0"/>
                  </a:lnTo>
                  <a:lnTo>
                    <a:pt x="281156" y="4753"/>
                  </a:lnTo>
                  <a:lnTo>
                    <a:pt x="325080" y="18388"/>
                  </a:lnTo>
                  <a:lnTo>
                    <a:pt x="364828" y="39962"/>
                  </a:lnTo>
                  <a:lnTo>
                    <a:pt x="399459" y="68535"/>
                  </a:lnTo>
                  <a:lnTo>
                    <a:pt x="428032" y="103166"/>
                  </a:lnTo>
                  <a:lnTo>
                    <a:pt x="449606" y="142914"/>
                  </a:lnTo>
                  <a:lnTo>
                    <a:pt x="463241" y="186838"/>
                  </a:lnTo>
                  <a:lnTo>
                    <a:pt x="467995" y="233997"/>
                  </a:lnTo>
                  <a:close/>
                </a:path>
              </a:pathLst>
            </a:custGeom>
            <a:ln w="25400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4031996" y="4740097"/>
              <a:ext cx="1117600" cy="467995"/>
            </a:xfrm>
            <a:custGeom>
              <a:avLst/>
              <a:gdLst/>
              <a:ahLst/>
              <a:cxnLst/>
              <a:rect l="l" t="t" r="r" b="b"/>
              <a:pathLst>
                <a:path w="1117600" h="467995">
                  <a:moveTo>
                    <a:pt x="467995" y="233997"/>
                  </a:moveTo>
                  <a:lnTo>
                    <a:pt x="463245" y="186829"/>
                  </a:lnTo>
                  <a:lnTo>
                    <a:pt x="449605" y="142913"/>
                  </a:lnTo>
                  <a:lnTo>
                    <a:pt x="428040" y="103162"/>
                  </a:lnTo>
                  <a:lnTo>
                    <a:pt x="399465" y="68529"/>
                  </a:lnTo>
                  <a:lnTo>
                    <a:pt x="364832" y="39954"/>
                  </a:lnTo>
                  <a:lnTo>
                    <a:pt x="325081" y="18389"/>
                  </a:lnTo>
                  <a:lnTo>
                    <a:pt x="281165" y="4749"/>
                  </a:lnTo>
                  <a:lnTo>
                    <a:pt x="233997" y="0"/>
                  </a:lnTo>
                  <a:lnTo>
                    <a:pt x="186842" y="4749"/>
                  </a:lnTo>
                  <a:lnTo>
                    <a:pt x="142913" y="18389"/>
                  </a:lnTo>
                  <a:lnTo>
                    <a:pt x="103174" y="39954"/>
                  </a:lnTo>
                  <a:lnTo>
                    <a:pt x="68541" y="68529"/>
                  </a:lnTo>
                  <a:lnTo>
                    <a:pt x="39966" y="103162"/>
                  </a:lnTo>
                  <a:lnTo>
                    <a:pt x="18389" y="142913"/>
                  </a:lnTo>
                  <a:lnTo>
                    <a:pt x="4762" y="186829"/>
                  </a:lnTo>
                  <a:lnTo>
                    <a:pt x="0" y="233997"/>
                  </a:lnTo>
                  <a:lnTo>
                    <a:pt x="4762" y="281152"/>
                  </a:lnTo>
                  <a:lnTo>
                    <a:pt x="18389" y="325081"/>
                  </a:lnTo>
                  <a:lnTo>
                    <a:pt x="39966" y="364820"/>
                  </a:lnTo>
                  <a:lnTo>
                    <a:pt x="68541" y="399453"/>
                  </a:lnTo>
                  <a:lnTo>
                    <a:pt x="103174" y="428028"/>
                  </a:lnTo>
                  <a:lnTo>
                    <a:pt x="142913" y="449605"/>
                  </a:lnTo>
                  <a:lnTo>
                    <a:pt x="186842" y="463232"/>
                  </a:lnTo>
                  <a:lnTo>
                    <a:pt x="233997" y="467995"/>
                  </a:lnTo>
                  <a:lnTo>
                    <a:pt x="281165" y="463232"/>
                  </a:lnTo>
                  <a:lnTo>
                    <a:pt x="325081" y="449605"/>
                  </a:lnTo>
                  <a:lnTo>
                    <a:pt x="364832" y="428028"/>
                  </a:lnTo>
                  <a:lnTo>
                    <a:pt x="399465" y="399453"/>
                  </a:lnTo>
                  <a:lnTo>
                    <a:pt x="428040" y="364820"/>
                  </a:lnTo>
                  <a:lnTo>
                    <a:pt x="449605" y="325081"/>
                  </a:lnTo>
                  <a:lnTo>
                    <a:pt x="463245" y="281152"/>
                  </a:lnTo>
                  <a:lnTo>
                    <a:pt x="467995" y="233997"/>
                  </a:lnTo>
                  <a:close/>
                </a:path>
                <a:path w="1117600" h="467995">
                  <a:moveTo>
                    <a:pt x="1117269" y="188988"/>
                  </a:moveTo>
                  <a:lnTo>
                    <a:pt x="793267" y="188988"/>
                  </a:lnTo>
                  <a:lnTo>
                    <a:pt x="793267" y="278993"/>
                  </a:lnTo>
                  <a:lnTo>
                    <a:pt x="1117269" y="278993"/>
                  </a:lnTo>
                  <a:lnTo>
                    <a:pt x="1117269" y="1889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4032004" y="4740088"/>
              <a:ext cx="467995" cy="467995"/>
            </a:xfrm>
            <a:custGeom>
              <a:avLst/>
              <a:gdLst/>
              <a:ahLst/>
              <a:cxnLst/>
              <a:rect l="l" t="t" r="r" b="b"/>
              <a:pathLst>
                <a:path w="467995" h="467995">
                  <a:moveTo>
                    <a:pt x="467995" y="233997"/>
                  </a:moveTo>
                  <a:lnTo>
                    <a:pt x="463241" y="281156"/>
                  </a:lnTo>
                  <a:lnTo>
                    <a:pt x="449606" y="325080"/>
                  </a:lnTo>
                  <a:lnTo>
                    <a:pt x="428032" y="364828"/>
                  </a:lnTo>
                  <a:lnTo>
                    <a:pt x="399459" y="399459"/>
                  </a:lnTo>
                  <a:lnTo>
                    <a:pt x="364828" y="428032"/>
                  </a:lnTo>
                  <a:lnTo>
                    <a:pt x="325080" y="449606"/>
                  </a:lnTo>
                  <a:lnTo>
                    <a:pt x="281156" y="463241"/>
                  </a:lnTo>
                  <a:lnTo>
                    <a:pt x="233997" y="467995"/>
                  </a:lnTo>
                  <a:lnTo>
                    <a:pt x="186838" y="463241"/>
                  </a:lnTo>
                  <a:lnTo>
                    <a:pt x="142914" y="449606"/>
                  </a:lnTo>
                  <a:lnTo>
                    <a:pt x="103166" y="428032"/>
                  </a:lnTo>
                  <a:lnTo>
                    <a:pt x="68535" y="399459"/>
                  </a:lnTo>
                  <a:lnTo>
                    <a:pt x="39962" y="364828"/>
                  </a:lnTo>
                  <a:lnTo>
                    <a:pt x="18388" y="325080"/>
                  </a:lnTo>
                  <a:lnTo>
                    <a:pt x="4753" y="281156"/>
                  </a:lnTo>
                  <a:lnTo>
                    <a:pt x="0" y="233997"/>
                  </a:lnTo>
                  <a:lnTo>
                    <a:pt x="4753" y="186838"/>
                  </a:lnTo>
                  <a:lnTo>
                    <a:pt x="18388" y="142914"/>
                  </a:lnTo>
                  <a:lnTo>
                    <a:pt x="39962" y="103166"/>
                  </a:lnTo>
                  <a:lnTo>
                    <a:pt x="68535" y="68535"/>
                  </a:lnTo>
                  <a:lnTo>
                    <a:pt x="103166" y="39962"/>
                  </a:lnTo>
                  <a:lnTo>
                    <a:pt x="142914" y="18388"/>
                  </a:lnTo>
                  <a:lnTo>
                    <a:pt x="186838" y="4753"/>
                  </a:lnTo>
                  <a:lnTo>
                    <a:pt x="233997" y="0"/>
                  </a:lnTo>
                  <a:lnTo>
                    <a:pt x="281156" y="4753"/>
                  </a:lnTo>
                  <a:lnTo>
                    <a:pt x="325080" y="18388"/>
                  </a:lnTo>
                  <a:lnTo>
                    <a:pt x="364828" y="39962"/>
                  </a:lnTo>
                  <a:lnTo>
                    <a:pt x="399459" y="68535"/>
                  </a:lnTo>
                  <a:lnTo>
                    <a:pt x="428032" y="103166"/>
                  </a:lnTo>
                  <a:lnTo>
                    <a:pt x="449606" y="142914"/>
                  </a:lnTo>
                  <a:lnTo>
                    <a:pt x="463241" y="186838"/>
                  </a:lnTo>
                  <a:lnTo>
                    <a:pt x="467995" y="233997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4032004" y="4740088"/>
              <a:ext cx="467995" cy="467995"/>
            </a:xfrm>
            <a:custGeom>
              <a:avLst/>
              <a:gdLst/>
              <a:ahLst/>
              <a:cxnLst/>
              <a:rect l="l" t="t" r="r" b="b"/>
              <a:pathLst>
                <a:path w="467995" h="467995">
                  <a:moveTo>
                    <a:pt x="233997" y="0"/>
                  </a:moveTo>
                  <a:lnTo>
                    <a:pt x="186838" y="4753"/>
                  </a:lnTo>
                  <a:lnTo>
                    <a:pt x="142914" y="18388"/>
                  </a:lnTo>
                  <a:lnTo>
                    <a:pt x="103166" y="39962"/>
                  </a:lnTo>
                  <a:lnTo>
                    <a:pt x="68535" y="68535"/>
                  </a:lnTo>
                  <a:lnTo>
                    <a:pt x="39962" y="103166"/>
                  </a:lnTo>
                  <a:lnTo>
                    <a:pt x="18388" y="142914"/>
                  </a:lnTo>
                  <a:lnTo>
                    <a:pt x="4753" y="186838"/>
                  </a:lnTo>
                  <a:lnTo>
                    <a:pt x="0" y="233997"/>
                  </a:lnTo>
                  <a:lnTo>
                    <a:pt x="4753" y="281156"/>
                  </a:lnTo>
                  <a:lnTo>
                    <a:pt x="18388" y="325080"/>
                  </a:lnTo>
                  <a:lnTo>
                    <a:pt x="39962" y="364828"/>
                  </a:lnTo>
                  <a:lnTo>
                    <a:pt x="68535" y="399459"/>
                  </a:lnTo>
                  <a:lnTo>
                    <a:pt x="103166" y="428032"/>
                  </a:lnTo>
                  <a:lnTo>
                    <a:pt x="142914" y="449606"/>
                  </a:lnTo>
                  <a:lnTo>
                    <a:pt x="186838" y="463241"/>
                  </a:lnTo>
                  <a:lnTo>
                    <a:pt x="233997" y="467995"/>
                  </a:lnTo>
                  <a:lnTo>
                    <a:pt x="281156" y="463241"/>
                  </a:lnTo>
                  <a:lnTo>
                    <a:pt x="325080" y="449606"/>
                  </a:lnTo>
                  <a:lnTo>
                    <a:pt x="364828" y="428032"/>
                  </a:lnTo>
                  <a:lnTo>
                    <a:pt x="399459" y="399459"/>
                  </a:lnTo>
                  <a:lnTo>
                    <a:pt x="428032" y="364828"/>
                  </a:lnTo>
                  <a:lnTo>
                    <a:pt x="449606" y="325080"/>
                  </a:lnTo>
                  <a:lnTo>
                    <a:pt x="463241" y="281156"/>
                  </a:lnTo>
                  <a:lnTo>
                    <a:pt x="467995" y="233997"/>
                  </a:lnTo>
                  <a:lnTo>
                    <a:pt x="463241" y="186838"/>
                  </a:lnTo>
                  <a:lnTo>
                    <a:pt x="449606" y="142914"/>
                  </a:lnTo>
                  <a:lnTo>
                    <a:pt x="428032" y="103166"/>
                  </a:lnTo>
                  <a:lnTo>
                    <a:pt x="399459" y="68535"/>
                  </a:lnTo>
                  <a:lnTo>
                    <a:pt x="364828" y="39962"/>
                  </a:lnTo>
                  <a:lnTo>
                    <a:pt x="325080" y="18388"/>
                  </a:lnTo>
                  <a:lnTo>
                    <a:pt x="281156" y="4753"/>
                  </a:lnTo>
                  <a:lnTo>
                    <a:pt x="233997" y="0"/>
                  </a:lnTo>
                  <a:close/>
                </a:path>
              </a:pathLst>
            </a:custGeom>
            <a:solidFill>
              <a:srgbClr val="FF51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4032004" y="4740088"/>
              <a:ext cx="467995" cy="467995"/>
            </a:xfrm>
            <a:custGeom>
              <a:avLst/>
              <a:gdLst/>
              <a:ahLst/>
              <a:cxnLst/>
              <a:rect l="l" t="t" r="r" b="b"/>
              <a:pathLst>
                <a:path w="467995" h="467995">
                  <a:moveTo>
                    <a:pt x="467995" y="233997"/>
                  </a:moveTo>
                  <a:lnTo>
                    <a:pt x="463241" y="281156"/>
                  </a:lnTo>
                  <a:lnTo>
                    <a:pt x="449606" y="325080"/>
                  </a:lnTo>
                  <a:lnTo>
                    <a:pt x="428032" y="364828"/>
                  </a:lnTo>
                  <a:lnTo>
                    <a:pt x="399459" y="399459"/>
                  </a:lnTo>
                  <a:lnTo>
                    <a:pt x="364828" y="428032"/>
                  </a:lnTo>
                  <a:lnTo>
                    <a:pt x="325080" y="449606"/>
                  </a:lnTo>
                  <a:lnTo>
                    <a:pt x="281156" y="463241"/>
                  </a:lnTo>
                  <a:lnTo>
                    <a:pt x="233997" y="467995"/>
                  </a:lnTo>
                  <a:lnTo>
                    <a:pt x="186838" y="463241"/>
                  </a:lnTo>
                  <a:lnTo>
                    <a:pt x="142914" y="449606"/>
                  </a:lnTo>
                  <a:lnTo>
                    <a:pt x="103166" y="428032"/>
                  </a:lnTo>
                  <a:lnTo>
                    <a:pt x="68535" y="399459"/>
                  </a:lnTo>
                  <a:lnTo>
                    <a:pt x="39962" y="364828"/>
                  </a:lnTo>
                  <a:lnTo>
                    <a:pt x="18388" y="325080"/>
                  </a:lnTo>
                  <a:lnTo>
                    <a:pt x="4753" y="281156"/>
                  </a:lnTo>
                  <a:lnTo>
                    <a:pt x="0" y="233997"/>
                  </a:lnTo>
                  <a:lnTo>
                    <a:pt x="4753" y="186838"/>
                  </a:lnTo>
                  <a:lnTo>
                    <a:pt x="18388" y="142914"/>
                  </a:lnTo>
                  <a:lnTo>
                    <a:pt x="39962" y="103166"/>
                  </a:lnTo>
                  <a:lnTo>
                    <a:pt x="68535" y="68535"/>
                  </a:lnTo>
                  <a:lnTo>
                    <a:pt x="103166" y="39962"/>
                  </a:lnTo>
                  <a:lnTo>
                    <a:pt x="142914" y="18388"/>
                  </a:lnTo>
                  <a:lnTo>
                    <a:pt x="186838" y="4753"/>
                  </a:lnTo>
                  <a:lnTo>
                    <a:pt x="233997" y="0"/>
                  </a:lnTo>
                  <a:lnTo>
                    <a:pt x="281156" y="4753"/>
                  </a:lnTo>
                  <a:lnTo>
                    <a:pt x="325080" y="18388"/>
                  </a:lnTo>
                  <a:lnTo>
                    <a:pt x="364828" y="39962"/>
                  </a:lnTo>
                  <a:lnTo>
                    <a:pt x="399459" y="68535"/>
                  </a:lnTo>
                  <a:lnTo>
                    <a:pt x="428032" y="103166"/>
                  </a:lnTo>
                  <a:lnTo>
                    <a:pt x="449606" y="142914"/>
                  </a:lnTo>
                  <a:lnTo>
                    <a:pt x="463241" y="186838"/>
                  </a:lnTo>
                  <a:lnTo>
                    <a:pt x="467995" y="233997"/>
                  </a:lnTo>
                  <a:close/>
                </a:path>
              </a:pathLst>
            </a:custGeom>
            <a:ln w="25400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3282255" y="4740090"/>
              <a:ext cx="527685" cy="467995"/>
            </a:xfrm>
            <a:custGeom>
              <a:avLst/>
              <a:gdLst/>
              <a:ahLst/>
              <a:cxnLst/>
              <a:rect l="l" t="t" r="r" b="b"/>
              <a:pathLst>
                <a:path w="527685" h="467995">
                  <a:moveTo>
                    <a:pt x="263771" y="0"/>
                  </a:moveTo>
                  <a:lnTo>
                    <a:pt x="4284" y="417042"/>
                  </a:lnTo>
                  <a:lnTo>
                    <a:pt x="0" y="433835"/>
                  </a:lnTo>
                  <a:lnTo>
                    <a:pt x="1164" y="442520"/>
                  </a:lnTo>
                  <a:lnTo>
                    <a:pt x="34066" y="467994"/>
                  </a:lnTo>
                  <a:lnTo>
                    <a:pt x="493514" y="467994"/>
                  </a:lnTo>
                  <a:lnTo>
                    <a:pt x="526403" y="442491"/>
                  </a:lnTo>
                  <a:lnTo>
                    <a:pt x="527489" y="433765"/>
                  </a:lnTo>
                  <a:lnTo>
                    <a:pt x="526361" y="424996"/>
                  </a:lnTo>
                  <a:lnTo>
                    <a:pt x="293387" y="17221"/>
                  </a:lnTo>
                  <a:lnTo>
                    <a:pt x="2637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3282255" y="4740090"/>
              <a:ext cx="527685" cy="467995"/>
            </a:xfrm>
            <a:custGeom>
              <a:avLst/>
              <a:gdLst/>
              <a:ahLst/>
              <a:cxnLst/>
              <a:rect l="l" t="t" r="r" b="b"/>
              <a:pathLst>
                <a:path w="527685" h="467995">
                  <a:moveTo>
                    <a:pt x="34066" y="467994"/>
                  </a:moveTo>
                  <a:lnTo>
                    <a:pt x="1164" y="442520"/>
                  </a:lnTo>
                  <a:lnTo>
                    <a:pt x="0" y="433835"/>
                  </a:lnTo>
                  <a:lnTo>
                    <a:pt x="1047" y="425211"/>
                  </a:lnTo>
                  <a:lnTo>
                    <a:pt x="234307" y="17106"/>
                  </a:lnTo>
                  <a:lnTo>
                    <a:pt x="263771" y="0"/>
                  </a:lnTo>
                  <a:lnTo>
                    <a:pt x="272693" y="1203"/>
                  </a:lnTo>
                  <a:lnTo>
                    <a:pt x="523003" y="416648"/>
                  </a:lnTo>
                  <a:lnTo>
                    <a:pt x="527489" y="433765"/>
                  </a:lnTo>
                  <a:lnTo>
                    <a:pt x="526403" y="442491"/>
                  </a:lnTo>
                  <a:lnTo>
                    <a:pt x="493514" y="467994"/>
                  </a:lnTo>
                  <a:lnTo>
                    <a:pt x="34066" y="467994"/>
                  </a:lnTo>
                  <a:close/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 descr=""/>
            <p:cNvSpPr/>
            <p:nvPr/>
          </p:nvSpPr>
          <p:spPr>
            <a:xfrm>
              <a:off x="3282255" y="4740090"/>
              <a:ext cx="527685" cy="467995"/>
            </a:xfrm>
            <a:custGeom>
              <a:avLst/>
              <a:gdLst/>
              <a:ahLst/>
              <a:cxnLst/>
              <a:rect l="l" t="t" r="r" b="b"/>
              <a:pathLst>
                <a:path w="527685" h="467995">
                  <a:moveTo>
                    <a:pt x="263771" y="0"/>
                  </a:moveTo>
                  <a:lnTo>
                    <a:pt x="4284" y="417042"/>
                  </a:lnTo>
                  <a:lnTo>
                    <a:pt x="0" y="433835"/>
                  </a:lnTo>
                  <a:lnTo>
                    <a:pt x="1164" y="442520"/>
                  </a:lnTo>
                  <a:lnTo>
                    <a:pt x="34066" y="467994"/>
                  </a:lnTo>
                  <a:lnTo>
                    <a:pt x="493514" y="467994"/>
                  </a:lnTo>
                  <a:lnTo>
                    <a:pt x="526403" y="442491"/>
                  </a:lnTo>
                  <a:lnTo>
                    <a:pt x="527489" y="433765"/>
                  </a:lnTo>
                  <a:lnTo>
                    <a:pt x="526361" y="424996"/>
                  </a:lnTo>
                  <a:lnTo>
                    <a:pt x="293387" y="17221"/>
                  </a:lnTo>
                  <a:lnTo>
                    <a:pt x="263771" y="0"/>
                  </a:lnTo>
                  <a:close/>
                </a:path>
              </a:pathLst>
            </a:custGeom>
            <a:solidFill>
              <a:srgbClr val="FF51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 descr=""/>
            <p:cNvSpPr/>
            <p:nvPr/>
          </p:nvSpPr>
          <p:spPr>
            <a:xfrm>
              <a:off x="3282255" y="4740090"/>
              <a:ext cx="527685" cy="467995"/>
            </a:xfrm>
            <a:custGeom>
              <a:avLst/>
              <a:gdLst/>
              <a:ahLst/>
              <a:cxnLst/>
              <a:rect l="l" t="t" r="r" b="b"/>
              <a:pathLst>
                <a:path w="527685" h="467995">
                  <a:moveTo>
                    <a:pt x="34066" y="467994"/>
                  </a:moveTo>
                  <a:lnTo>
                    <a:pt x="1164" y="442520"/>
                  </a:lnTo>
                  <a:lnTo>
                    <a:pt x="0" y="433835"/>
                  </a:lnTo>
                  <a:lnTo>
                    <a:pt x="1047" y="425211"/>
                  </a:lnTo>
                  <a:lnTo>
                    <a:pt x="234307" y="17106"/>
                  </a:lnTo>
                  <a:lnTo>
                    <a:pt x="263771" y="0"/>
                  </a:lnTo>
                  <a:lnTo>
                    <a:pt x="272693" y="1203"/>
                  </a:lnTo>
                  <a:lnTo>
                    <a:pt x="523003" y="416648"/>
                  </a:lnTo>
                  <a:lnTo>
                    <a:pt x="527489" y="433765"/>
                  </a:lnTo>
                  <a:lnTo>
                    <a:pt x="526403" y="442491"/>
                  </a:lnTo>
                  <a:lnTo>
                    <a:pt x="493514" y="467994"/>
                  </a:lnTo>
                  <a:lnTo>
                    <a:pt x="34066" y="467994"/>
                  </a:lnTo>
                  <a:close/>
                </a:path>
              </a:pathLst>
            </a:custGeom>
            <a:ln w="25400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 descr=""/>
            <p:cNvSpPr/>
            <p:nvPr/>
          </p:nvSpPr>
          <p:spPr>
            <a:xfrm>
              <a:off x="3513277" y="3127552"/>
              <a:ext cx="2877820" cy="2036445"/>
            </a:xfrm>
            <a:custGeom>
              <a:avLst/>
              <a:gdLst/>
              <a:ahLst/>
              <a:cxnLst/>
              <a:rect l="l" t="t" r="r" b="b"/>
              <a:pathLst>
                <a:path w="2877820" h="2036445">
                  <a:moveTo>
                    <a:pt x="61023" y="1715046"/>
                  </a:moveTo>
                  <a:lnTo>
                    <a:pt x="60464" y="1713534"/>
                  </a:lnTo>
                  <a:lnTo>
                    <a:pt x="58267" y="1711299"/>
                  </a:lnTo>
                  <a:lnTo>
                    <a:pt x="56781" y="1710715"/>
                  </a:lnTo>
                  <a:lnTo>
                    <a:pt x="9017" y="1710715"/>
                  </a:lnTo>
                  <a:lnTo>
                    <a:pt x="7454" y="1711299"/>
                  </a:lnTo>
                  <a:lnTo>
                    <a:pt x="6413" y="1712417"/>
                  </a:lnTo>
                  <a:lnTo>
                    <a:pt x="5321" y="1713534"/>
                  </a:lnTo>
                  <a:lnTo>
                    <a:pt x="4699" y="1715046"/>
                  </a:lnTo>
                  <a:lnTo>
                    <a:pt x="4787" y="1716608"/>
                  </a:lnTo>
                  <a:lnTo>
                    <a:pt x="10642" y="1928583"/>
                  </a:lnTo>
                  <a:lnTo>
                    <a:pt x="10756" y="1931733"/>
                  </a:lnTo>
                  <a:lnTo>
                    <a:pt x="13296" y="1934222"/>
                  </a:lnTo>
                  <a:lnTo>
                    <a:pt x="52438" y="1934222"/>
                  </a:lnTo>
                  <a:lnTo>
                    <a:pt x="55003" y="1931733"/>
                  </a:lnTo>
                  <a:lnTo>
                    <a:pt x="61023" y="1716608"/>
                  </a:lnTo>
                  <a:lnTo>
                    <a:pt x="61023" y="1715046"/>
                  </a:lnTo>
                  <a:close/>
                </a:path>
                <a:path w="2877820" h="2036445">
                  <a:moveTo>
                    <a:pt x="65773" y="2003005"/>
                  </a:moveTo>
                  <a:lnTo>
                    <a:pt x="63195" y="1990445"/>
                  </a:lnTo>
                  <a:lnTo>
                    <a:pt x="56134" y="1979955"/>
                  </a:lnTo>
                  <a:lnTo>
                    <a:pt x="45681" y="1972754"/>
                  </a:lnTo>
                  <a:lnTo>
                    <a:pt x="32880" y="1970087"/>
                  </a:lnTo>
                  <a:lnTo>
                    <a:pt x="20078" y="1972754"/>
                  </a:lnTo>
                  <a:lnTo>
                    <a:pt x="9639" y="1979955"/>
                  </a:lnTo>
                  <a:lnTo>
                    <a:pt x="2590" y="1990445"/>
                  </a:lnTo>
                  <a:lnTo>
                    <a:pt x="0" y="2003005"/>
                  </a:lnTo>
                  <a:lnTo>
                    <a:pt x="2590" y="2015769"/>
                  </a:lnTo>
                  <a:lnTo>
                    <a:pt x="9639" y="2026208"/>
                  </a:lnTo>
                  <a:lnTo>
                    <a:pt x="20078" y="2033257"/>
                  </a:lnTo>
                  <a:lnTo>
                    <a:pt x="32880" y="2035848"/>
                  </a:lnTo>
                  <a:lnTo>
                    <a:pt x="45681" y="2033257"/>
                  </a:lnTo>
                  <a:lnTo>
                    <a:pt x="56134" y="2026208"/>
                  </a:lnTo>
                  <a:lnTo>
                    <a:pt x="63195" y="2015769"/>
                  </a:lnTo>
                  <a:lnTo>
                    <a:pt x="65773" y="2003005"/>
                  </a:lnTo>
                  <a:close/>
                </a:path>
                <a:path w="2877820" h="2036445">
                  <a:moveTo>
                    <a:pt x="2877680" y="474027"/>
                  </a:moveTo>
                  <a:lnTo>
                    <a:pt x="2875229" y="425564"/>
                  </a:lnTo>
                  <a:lnTo>
                    <a:pt x="2868053" y="378498"/>
                  </a:lnTo>
                  <a:lnTo>
                    <a:pt x="2856369" y="333070"/>
                  </a:lnTo>
                  <a:lnTo>
                    <a:pt x="2840431" y="289509"/>
                  </a:lnTo>
                  <a:lnTo>
                    <a:pt x="2820466" y="248081"/>
                  </a:lnTo>
                  <a:lnTo>
                    <a:pt x="2796717" y="208991"/>
                  </a:lnTo>
                  <a:lnTo>
                    <a:pt x="2769438" y="172504"/>
                  </a:lnTo>
                  <a:lnTo>
                    <a:pt x="2738844" y="138836"/>
                  </a:lnTo>
                  <a:lnTo>
                    <a:pt x="2705176" y="108242"/>
                  </a:lnTo>
                  <a:lnTo>
                    <a:pt x="2668689" y="80949"/>
                  </a:lnTo>
                  <a:lnTo>
                    <a:pt x="2629598" y="57213"/>
                  </a:lnTo>
                  <a:lnTo>
                    <a:pt x="2588171" y="37249"/>
                  </a:lnTo>
                  <a:lnTo>
                    <a:pt x="2544610" y="21310"/>
                  </a:lnTo>
                  <a:lnTo>
                    <a:pt x="2499182" y="9626"/>
                  </a:lnTo>
                  <a:lnTo>
                    <a:pt x="2452116" y="2451"/>
                  </a:lnTo>
                  <a:lnTo>
                    <a:pt x="2403652" y="0"/>
                  </a:lnTo>
                  <a:lnTo>
                    <a:pt x="2355189" y="2451"/>
                  </a:lnTo>
                  <a:lnTo>
                    <a:pt x="2308123" y="9626"/>
                  </a:lnTo>
                  <a:lnTo>
                    <a:pt x="2262695" y="21310"/>
                  </a:lnTo>
                  <a:lnTo>
                    <a:pt x="2219147" y="37249"/>
                  </a:lnTo>
                  <a:lnTo>
                    <a:pt x="2177707" y="57213"/>
                  </a:lnTo>
                  <a:lnTo>
                    <a:pt x="2138629" y="80949"/>
                  </a:lnTo>
                  <a:lnTo>
                    <a:pt x="2102142" y="108242"/>
                  </a:lnTo>
                  <a:lnTo>
                    <a:pt x="2068474" y="138836"/>
                  </a:lnTo>
                  <a:lnTo>
                    <a:pt x="2037880" y="172504"/>
                  </a:lnTo>
                  <a:lnTo>
                    <a:pt x="2010587" y="208991"/>
                  </a:lnTo>
                  <a:lnTo>
                    <a:pt x="1986851" y="248081"/>
                  </a:lnTo>
                  <a:lnTo>
                    <a:pt x="1966887" y="289509"/>
                  </a:lnTo>
                  <a:lnTo>
                    <a:pt x="1950948" y="333070"/>
                  </a:lnTo>
                  <a:lnTo>
                    <a:pt x="1939264" y="378498"/>
                  </a:lnTo>
                  <a:lnTo>
                    <a:pt x="1932089" y="425564"/>
                  </a:lnTo>
                  <a:lnTo>
                    <a:pt x="1929638" y="474027"/>
                  </a:lnTo>
                  <a:lnTo>
                    <a:pt x="1932089" y="522490"/>
                  </a:lnTo>
                  <a:lnTo>
                    <a:pt x="1939264" y="569556"/>
                  </a:lnTo>
                  <a:lnTo>
                    <a:pt x="1950948" y="614984"/>
                  </a:lnTo>
                  <a:lnTo>
                    <a:pt x="1966887" y="658533"/>
                  </a:lnTo>
                  <a:lnTo>
                    <a:pt x="1986851" y="699973"/>
                  </a:lnTo>
                  <a:lnTo>
                    <a:pt x="2010587" y="739063"/>
                  </a:lnTo>
                  <a:lnTo>
                    <a:pt x="2037880" y="775550"/>
                  </a:lnTo>
                  <a:lnTo>
                    <a:pt x="2068474" y="809218"/>
                  </a:lnTo>
                  <a:lnTo>
                    <a:pt x="2102142" y="839812"/>
                  </a:lnTo>
                  <a:lnTo>
                    <a:pt x="2138629" y="867092"/>
                  </a:lnTo>
                  <a:lnTo>
                    <a:pt x="2177707" y="890841"/>
                  </a:lnTo>
                  <a:lnTo>
                    <a:pt x="2219147" y="910805"/>
                  </a:lnTo>
                  <a:lnTo>
                    <a:pt x="2262695" y="926744"/>
                  </a:lnTo>
                  <a:lnTo>
                    <a:pt x="2308123" y="938428"/>
                  </a:lnTo>
                  <a:lnTo>
                    <a:pt x="2355189" y="945603"/>
                  </a:lnTo>
                  <a:lnTo>
                    <a:pt x="2403652" y="948055"/>
                  </a:lnTo>
                  <a:lnTo>
                    <a:pt x="2452116" y="945603"/>
                  </a:lnTo>
                  <a:lnTo>
                    <a:pt x="2499182" y="938428"/>
                  </a:lnTo>
                  <a:lnTo>
                    <a:pt x="2544610" y="926744"/>
                  </a:lnTo>
                  <a:lnTo>
                    <a:pt x="2588171" y="910805"/>
                  </a:lnTo>
                  <a:lnTo>
                    <a:pt x="2629598" y="890841"/>
                  </a:lnTo>
                  <a:lnTo>
                    <a:pt x="2668689" y="867092"/>
                  </a:lnTo>
                  <a:lnTo>
                    <a:pt x="2705176" y="839812"/>
                  </a:lnTo>
                  <a:lnTo>
                    <a:pt x="2738844" y="809218"/>
                  </a:lnTo>
                  <a:lnTo>
                    <a:pt x="2769438" y="775550"/>
                  </a:lnTo>
                  <a:lnTo>
                    <a:pt x="2796717" y="739063"/>
                  </a:lnTo>
                  <a:lnTo>
                    <a:pt x="2820466" y="699973"/>
                  </a:lnTo>
                  <a:lnTo>
                    <a:pt x="2840431" y="658533"/>
                  </a:lnTo>
                  <a:lnTo>
                    <a:pt x="2856369" y="614984"/>
                  </a:lnTo>
                  <a:lnTo>
                    <a:pt x="2868053" y="569556"/>
                  </a:lnTo>
                  <a:lnTo>
                    <a:pt x="2875229" y="522490"/>
                  </a:lnTo>
                  <a:lnTo>
                    <a:pt x="2877680" y="4740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 descr=""/>
            <p:cNvSpPr/>
            <p:nvPr/>
          </p:nvSpPr>
          <p:spPr>
            <a:xfrm>
              <a:off x="5442921" y="3127545"/>
              <a:ext cx="948055" cy="948055"/>
            </a:xfrm>
            <a:custGeom>
              <a:avLst/>
              <a:gdLst/>
              <a:ahLst/>
              <a:cxnLst/>
              <a:rect l="l" t="t" r="r" b="b"/>
              <a:pathLst>
                <a:path w="948054" h="948054">
                  <a:moveTo>
                    <a:pt x="948042" y="474027"/>
                  </a:moveTo>
                  <a:lnTo>
                    <a:pt x="945594" y="522493"/>
                  </a:lnTo>
                  <a:lnTo>
                    <a:pt x="938411" y="569560"/>
                  </a:lnTo>
                  <a:lnTo>
                    <a:pt x="926730" y="614988"/>
                  </a:lnTo>
                  <a:lnTo>
                    <a:pt x="910790" y="658540"/>
                  </a:lnTo>
                  <a:lnTo>
                    <a:pt x="890829" y="699976"/>
                  </a:lnTo>
                  <a:lnTo>
                    <a:pt x="867085" y="739060"/>
                  </a:lnTo>
                  <a:lnTo>
                    <a:pt x="839797" y="775552"/>
                  </a:lnTo>
                  <a:lnTo>
                    <a:pt x="809202" y="809215"/>
                  </a:lnTo>
                  <a:lnTo>
                    <a:pt x="775540" y="839810"/>
                  </a:lnTo>
                  <a:lnTo>
                    <a:pt x="739047" y="867098"/>
                  </a:lnTo>
                  <a:lnTo>
                    <a:pt x="699964" y="890842"/>
                  </a:lnTo>
                  <a:lnTo>
                    <a:pt x="658527" y="910803"/>
                  </a:lnTo>
                  <a:lnTo>
                    <a:pt x="614975" y="926743"/>
                  </a:lnTo>
                  <a:lnTo>
                    <a:pt x="569547" y="938424"/>
                  </a:lnTo>
                  <a:lnTo>
                    <a:pt x="522481" y="945607"/>
                  </a:lnTo>
                  <a:lnTo>
                    <a:pt x="474014" y="948054"/>
                  </a:lnTo>
                  <a:lnTo>
                    <a:pt x="425550" y="945607"/>
                  </a:lnTo>
                  <a:lnTo>
                    <a:pt x="378486" y="938424"/>
                  </a:lnTo>
                  <a:lnTo>
                    <a:pt x="333059" y="926743"/>
                  </a:lnTo>
                  <a:lnTo>
                    <a:pt x="289509" y="910803"/>
                  </a:lnTo>
                  <a:lnTo>
                    <a:pt x="248073" y="890842"/>
                  </a:lnTo>
                  <a:lnTo>
                    <a:pt x="208991" y="867098"/>
                  </a:lnTo>
                  <a:lnTo>
                    <a:pt x="172499" y="839810"/>
                  </a:lnTo>
                  <a:lnTo>
                    <a:pt x="138837" y="809215"/>
                  </a:lnTo>
                  <a:lnTo>
                    <a:pt x="108243" y="775552"/>
                  </a:lnTo>
                  <a:lnTo>
                    <a:pt x="80955" y="739060"/>
                  </a:lnTo>
                  <a:lnTo>
                    <a:pt x="57212" y="699976"/>
                  </a:lnTo>
                  <a:lnTo>
                    <a:pt x="37251" y="658540"/>
                  </a:lnTo>
                  <a:lnTo>
                    <a:pt x="21311" y="614988"/>
                  </a:lnTo>
                  <a:lnTo>
                    <a:pt x="9630" y="569560"/>
                  </a:lnTo>
                  <a:lnTo>
                    <a:pt x="2447" y="522493"/>
                  </a:lnTo>
                  <a:lnTo>
                    <a:pt x="0" y="474027"/>
                  </a:lnTo>
                  <a:lnTo>
                    <a:pt x="2447" y="425561"/>
                  </a:lnTo>
                  <a:lnTo>
                    <a:pt x="9630" y="378494"/>
                  </a:lnTo>
                  <a:lnTo>
                    <a:pt x="21311" y="333066"/>
                  </a:lnTo>
                  <a:lnTo>
                    <a:pt x="37251" y="289514"/>
                  </a:lnTo>
                  <a:lnTo>
                    <a:pt x="57212" y="248078"/>
                  </a:lnTo>
                  <a:lnTo>
                    <a:pt x="80955" y="208994"/>
                  </a:lnTo>
                  <a:lnTo>
                    <a:pt x="108243" y="172502"/>
                  </a:lnTo>
                  <a:lnTo>
                    <a:pt x="138837" y="138839"/>
                  </a:lnTo>
                  <a:lnTo>
                    <a:pt x="172499" y="108244"/>
                  </a:lnTo>
                  <a:lnTo>
                    <a:pt x="208991" y="80956"/>
                  </a:lnTo>
                  <a:lnTo>
                    <a:pt x="248073" y="57212"/>
                  </a:lnTo>
                  <a:lnTo>
                    <a:pt x="289509" y="37251"/>
                  </a:lnTo>
                  <a:lnTo>
                    <a:pt x="333059" y="21311"/>
                  </a:lnTo>
                  <a:lnTo>
                    <a:pt x="378486" y="9630"/>
                  </a:lnTo>
                  <a:lnTo>
                    <a:pt x="425550" y="2447"/>
                  </a:lnTo>
                  <a:lnTo>
                    <a:pt x="474014" y="0"/>
                  </a:lnTo>
                  <a:lnTo>
                    <a:pt x="522481" y="2447"/>
                  </a:lnTo>
                  <a:lnTo>
                    <a:pt x="569547" y="9630"/>
                  </a:lnTo>
                  <a:lnTo>
                    <a:pt x="614975" y="21311"/>
                  </a:lnTo>
                  <a:lnTo>
                    <a:pt x="658527" y="37251"/>
                  </a:lnTo>
                  <a:lnTo>
                    <a:pt x="699964" y="57212"/>
                  </a:lnTo>
                  <a:lnTo>
                    <a:pt x="739047" y="80956"/>
                  </a:lnTo>
                  <a:lnTo>
                    <a:pt x="775540" y="108244"/>
                  </a:lnTo>
                  <a:lnTo>
                    <a:pt x="809202" y="138839"/>
                  </a:lnTo>
                  <a:lnTo>
                    <a:pt x="839797" y="172502"/>
                  </a:lnTo>
                  <a:lnTo>
                    <a:pt x="867085" y="208994"/>
                  </a:lnTo>
                  <a:lnTo>
                    <a:pt x="890829" y="248078"/>
                  </a:lnTo>
                  <a:lnTo>
                    <a:pt x="910790" y="289514"/>
                  </a:lnTo>
                  <a:lnTo>
                    <a:pt x="926730" y="333066"/>
                  </a:lnTo>
                  <a:lnTo>
                    <a:pt x="938411" y="378494"/>
                  </a:lnTo>
                  <a:lnTo>
                    <a:pt x="945594" y="425561"/>
                  </a:lnTo>
                  <a:lnTo>
                    <a:pt x="948042" y="474027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8" name="object 118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442915" y="3127552"/>
              <a:ext cx="948042" cy="948042"/>
            </a:xfrm>
            <a:prstGeom prst="rect">
              <a:avLst/>
            </a:prstGeom>
          </p:spPr>
        </p:pic>
        <p:sp>
          <p:nvSpPr>
            <p:cNvPr id="119" name="object 119" descr=""/>
            <p:cNvSpPr/>
            <p:nvPr/>
          </p:nvSpPr>
          <p:spPr>
            <a:xfrm>
              <a:off x="5442921" y="3127545"/>
              <a:ext cx="948055" cy="948055"/>
            </a:xfrm>
            <a:custGeom>
              <a:avLst/>
              <a:gdLst/>
              <a:ahLst/>
              <a:cxnLst/>
              <a:rect l="l" t="t" r="r" b="b"/>
              <a:pathLst>
                <a:path w="948054" h="948054">
                  <a:moveTo>
                    <a:pt x="948042" y="474027"/>
                  </a:moveTo>
                  <a:lnTo>
                    <a:pt x="945594" y="522493"/>
                  </a:lnTo>
                  <a:lnTo>
                    <a:pt x="938411" y="569560"/>
                  </a:lnTo>
                  <a:lnTo>
                    <a:pt x="926730" y="614988"/>
                  </a:lnTo>
                  <a:lnTo>
                    <a:pt x="910790" y="658540"/>
                  </a:lnTo>
                  <a:lnTo>
                    <a:pt x="890829" y="699976"/>
                  </a:lnTo>
                  <a:lnTo>
                    <a:pt x="867085" y="739060"/>
                  </a:lnTo>
                  <a:lnTo>
                    <a:pt x="839797" y="775552"/>
                  </a:lnTo>
                  <a:lnTo>
                    <a:pt x="809202" y="809215"/>
                  </a:lnTo>
                  <a:lnTo>
                    <a:pt x="775540" y="839810"/>
                  </a:lnTo>
                  <a:lnTo>
                    <a:pt x="739047" y="867098"/>
                  </a:lnTo>
                  <a:lnTo>
                    <a:pt x="699964" y="890842"/>
                  </a:lnTo>
                  <a:lnTo>
                    <a:pt x="658527" y="910803"/>
                  </a:lnTo>
                  <a:lnTo>
                    <a:pt x="614975" y="926743"/>
                  </a:lnTo>
                  <a:lnTo>
                    <a:pt x="569547" y="938424"/>
                  </a:lnTo>
                  <a:lnTo>
                    <a:pt x="522481" y="945607"/>
                  </a:lnTo>
                  <a:lnTo>
                    <a:pt x="474014" y="948054"/>
                  </a:lnTo>
                  <a:lnTo>
                    <a:pt x="425550" y="945607"/>
                  </a:lnTo>
                  <a:lnTo>
                    <a:pt x="378486" y="938424"/>
                  </a:lnTo>
                  <a:lnTo>
                    <a:pt x="333059" y="926743"/>
                  </a:lnTo>
                  <a:lnTo>
                    <a:pt x="289509" y="910803"/>
                  </a:lnTo>
                  <a:lnTo>
                    <a:pt x="248073" y="890842"/>
                  </a:lnTo>
                  <a:lnTo>
                    <a:pt x="208991" y="867098"/>
                  </a:lnTo>
                  <a:lnTo>
                    <a:pt x="172499" y="839810"/>
                  </a:lnTo>
                  <a:lnTo>
                    <a:pt x="138837" y="809215"/>
                  </a:lnTo>
                  <a:lnTo>
                    <a:pt x="108243" y="775552"/>
                  </a:lnTo>
                  <a:lnTo>
                    <a:pt x="80955" y="739060"/>
                  </a:lnTo>
                  <a:lnTo>
                    <a:pt x="57212" y="699976"/>
                  </a:lnTo>
                  <a:lnTo>
                    <a:pt x="37251" y="658540"/>
                  </a:lnTo>
                  <a:lnTo>
                    <a:pt x="21311" y="614988"/>
                  </a:lnTo>
                  <a:lnTo>
                    <a:pt x="9630" y="569560"/>
                  </a:lnTo>
                  <a:lnTo>
                    <a:pt x="2447" y="522493"/>
                  </a:lnTo>
                  <a:lnTo>
                    <a:pt x="0" y="474027"/>
                  </a:lnTo>
                  <a:lnTo>
                    <a:pt x="2447" y="425561"/>
                  </a:lnTo>
                  <a:lnTo>
                    <a:pt x="9630" y="378494"/>
                  </a:lnTo>
                  <a:lnTo>
                    <a:pt x="21311" y="333066"/>
                  </a:lnTo>
                  <a:lnTo>
                    <a:pt x="37251" y="289514"/>
                  </a:lnTo>
                  <a:lnTo>
                    <a:pt x="57212" y="248078"/>
                  </a:lnTo>
                  <a:lnTo>
                    <a:pt x="80955" y="208994"/>
                  </a:lnTo>
                  <a:lnTo>
                    <a:pt x="108243" y="172502"/>
                  </a:lnTo>
                  <a:lnTo>
                    <a:pt x="138837" y="138839"/>
                  </a:lnTo>
                  <a:lnTo>
                    <a:pt x="172499" y="108244"/>
                  </a:lnTo>
                  <a:lnTo>
                    <a:pt x="208991" y="80956"/>
                  </a:lnTo>
                  <a:lnTo>
                    <a:pt x="248073" y="57212"/>
                  </a:lnTo>
                  <a:lnTo>
                    <a:pt x="289509" y="37251"/>
                  </a:lnTo>
                  <a:lnTo>
                    <a:pt x="333059" y="21311"/>
                  </a:lnTo>
                  <a:lnTo>
                    <a:pt x="378486" y="9630"/>
                  </a:lnTo>
                  <a:lnTo>
                    <a:pt x="425550" y="2447"/>
                  </a:lnTo>
                  <a:lnTo>
                    <a:pt x="474014" y="0"/>
                  </a:lnTo>
                  <a:lnTo>
                    <a:pt x="522481" y="2447"/>
                  </a:lnTo>
                  <a:lnTo>
                    <a:pt x="569547" y="9630"/>
                  </a:lnTo>
                  <a:lnTo>
                    <a:pt x="614975" y="21311"/>
                  </a:lnTo>
                  <a:lnTo>
                    <a:pt x="658527" y="37251"/>
                  </a:lnTo>
                  <a:lnTo>
                    <a:pt x="699964" y="57212"/>
                  </a:lnTo>
                  <a:lnTo>
                    <a:pt x="739047" y="80956"/>
                  </a:lnTo>
                  <a:lnTo>
                    <a:pt x="775540" y="108244"/>
                  </a:lnTo>
                  <a:lnTo>
                    <a:pt x="809202" y="138839"/>
                  </a:lnTo>
                  <a:lnTo>
                    <a:pt x="839797" y="172502"/>
                  </a:lnTo>
                  <a:lnTo>
                    <a:pt x="867085" y="208994"/>
                  </a:lnTo>
                  <a:lnTo>
                    <a:pt x="890829" y="248078"/>
                  </a:lnTo>
                  <a:lnTo>
                    <a:pt x="910790" y="289514"/>
                  </a:lnTo>
                  <a:lnTo>
                    <a:pt x="926730" y="333066"/>
                  </a:lnTo>
                  <a:lnTo>
                    <a:pt x="938411" y="378494"/>
                  </a:lnTo>
                  <a:lnTo>
                    <a:pt x="945594" y="425561"/>
                  </a:lnTo>
                  <a:lnTo>
                    <a:pt x="948042" y="474027"/>
                  </a:lnTo>
                  <a:close/>
                </a:path>
              </a:pathLst>
            </a:custGeom>
            <a:ln w="381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0" name="object 120" descr=""/>
            <p:cNvSpPr/>
            <p:nvPr/>
          </p:nvSpPr>
          <p:spPr>
            <a:xfrm>
              <a:off x="5191832" y="3766825"/>
              <a:ext cx="648335" cy="252095"/>
            </a:xfrm>
            <a:custGeom>
              <a:avLst/>
              <a:gdLst/>
              <a:ahLst/>
              <a:cxnLst/>
              <a:rect l="l" t="t" r="r" b="b"/>
              <a:pathLst>
                <a:path w="648335" h="252095">
                  <a:moveTo>
                    <a:pt x="612000" y="0"/>
                  </a:moveTo>
                  <a:lnTo>
                    <a:pt x="36004" y="0"/>
                  </a:lnTo>
                  <a:lnTo>
                    <a:pt x="22025" y="2841"/>
                  </a:lnTo>
                  <a:lnTo>
                    <a:pt x="10577" y="10577"/>
                  </a:lnTo>
                  <a:lnTo>
                    <a:pt x="2841" y="22025"/>
                  </a:lnTo>
                  <a:lnTo>
                    <a:pt x="0" y="36004"/>
                  </a:lnTo>
                  <a:lnTo>
                    <a:pt x="0" y="216001"/>
                  </a:lnTo>
                  <a:lnTo>
                    <a:pt x="2841" y="229980"/>
                  </a:lnTo>
                  <a:lnTo>
                    <a:pt x="10577" y="241428"/>
                  </a:lnTo>
                  <a:lnTo>
                    <a:pt x="22025" y="249164"/>
                  </a:lnTo>
                  <a:lnTo>
                    <a:pt x="36004" y="252006"/>
                  </a:lnTo>
                  <a:lnTo>
                    <a:pt x="612000" y="252006"/>
                  </a:lnTo>
                  <a:lnTo>
                    <a:pt x="625978" y="249164"/>
                  </a:lnTo>
                  <a:lnTo>
                    <a:pt x="637427" y="241428"/>
                  </a:lnTo>
                  <a:lnTo>
                    <a:pt x="645163" y="229980"/>
                  </a:lnTo>
                  <a:lnTo>
                    <a:pt x="648004" y="216001"/>
                  </a:lnTo>
                  <a:lnTo>
                    <a:pt x="648004" y="36004"/>
                  </a:lnTo>
                  <a:lnTo>
                    <a:pt x="645163" y="22025"/>
                  </a:lnTo>
                  <a:lnTo>
                    <a:pt x="637427" y="10577"/>
                  </a:lnTo>
                  <a:lnTo>
                    <a:pt x="625978" y="2841"/>
                  </a:lnTo>
                  <a:lnTo>
                    <a:pt x="612000" y="0"/>
                  </a:lnTo>
                  <a:close/>
                </a:path>
              </a:pathLst>
            </a:custGeom>
            <a:solidFill>
              <a:srgbClr val="FF51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1" name="object 121" descr=""/>
            <p:cNvSpPr/>
            <p:nvPr/>
          </p:nvSpPr>
          <p:spPr>
            <a:xfrm>
              <a:off x="5191832" y="3766825"/>
              <a:ext cx="648335" cy="252095"/>
            </a:xfrm>
            <a:custGeom>
              <a:avLst/>
              <a:gdLst/>
              <a:ahLst/>
              <a:cxnLst/>
              <a:rect l="l" t="t" r="r" b="b"/>
              <a:pathLst>
                <a:path w="648335" h="252095">
                  <a:moveTo>
                    <a:pt x="612000" y="252006"/>
                  </a:moveTo>
                  <a:lnTo>
                    <a:pt x="36004" y="252006"/>
                  </a:lnTo>
                  <a:lnTo>
                    <a:pt x="22025" y="249164"/>
                  </a:lnTo>
                  <a:lnTo>
                    <a:pt x="10577" y="241428"/>
                  </a:lnTo>
                  <a:lnTo>
                    <a:pt x="2841" y="229980"/>
                  </a:lnTo>
                  <a:lnTo>
                    <a:pt x="0" y="216001"/>
                  </a:lnTo>
                  <a:lnTo>
                    <a:pt x="0" y="36004"/>
                  </a:lnTo>
                  <a:lnTo>
                    <a:pt x="2841" y="22025"/>
                  </a:lnTo>
                  <a:lnTo>
                    <a:pt x="10577" y="10577"/>
                  </a:lnTo>
                  <a:lnTo>
                    <a:pt x="22025" y="2841"/>
                  </a:lnTo>
                  <a:lnTo>
                    <a:pt x="36004" y="0"/>
                  </a:lnTo>
                  <a:lnTo>
                    <a:pt x="612000" y="0"/>
                  </a:lnTo>
                  <a:lnTo>
                    <a:pt x="625978" y="2841"/>
                  </a:lnTo>
                  <a:lnTo>
                    <a:pt x="637427" y="10577"/>
                  </a:lnTo>
                  <a:lnTo>
                    <a:pt x="645163" y="22025"/>
                  </a:lnTo>
                  <a:lnTo>
                    <a:pt x="648004" y="36004"/>
                  </a:lnTo>
                  <a:lnTo>
                    <a:pt x="648004" y="216001"/>
                  </a:lnTo>
                  <a:lnTo>
                    <a:pt x="645163" y="229980"/>
                  </a:lnTo>
                  <a:lnTo>
                    <a:pt x="637427" y="241428"/>
                  </a:lnTo>
                  <a:lnTo>
                    <a:pt x="625978" y="249164"/>
                  </a:lnTo>
                  <a:lnTo>
                    <a:pt x="612000" y="252006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2" name="object 122" descr=""/>
          <p:cNvSpPr txBox="1"/>
          <p:nvPr/>
        </p:nvSpPr>
        <p:spPr>
          <a:xfrm>
            <a:off x="5224904" y="3775017"/>
            <a:ext cx="5651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FFFFFF"/>
                </a:solidFill>
                <a:latin typeface="Montserrat"/>
                <a:cs typeface="Montserrat"/>
              </a:rPr>
              <a:t>2x</a:t>
            </a:r>
            <a:r>
              <a:rPr dirty="0" sz="1200" spc="-3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1200" spc="-45" b="1">
                <a:solidFill>
                  <a:srgbClr val="FFFFFF"/>
                </a:solidFill>
                <a:latin typeface="Montserrat"/>
                <a:cs typeface="Montserrat"/>
              </a:rPr>
              <a:t>mini</a:t>
            </a:r>
            <a:endParaRPr sz="1200">
              <a:latin typeface="Montserrat"/>
              <a:cs typeface="Montserrat"/>
            </a:endParaRPr>
          </a:p>
        </p:txBody>
      </p:sp>
      <p:grpSp>
        <p:nvGrpSpPr>
          <p:cNvPr id="123" name="object 123" descr=""/>
          <p:cNvGrpSpPr/>
          <p:nvPr/>
        </p:nvGrpSpPr>
        <p:grpSpPr>
          <a:xfrm>
            <a:off x="3306094" y="200041"/>
            <a:ext cx="5035550" cy="6374130"/>
            <a:chOff x="3306094" y="200041"/>
            <a:chExt cx="5035550" cy="6374130"/>
          </a:xfrm>
        </p:grpSpPr>
        <p:sp>
          <p:nvSpPr>
            <p:cNvPr id="124" name="object 124" descr=""/>
            <p:cNvSpPr/>
            <p:nvPr/>
          </p:nvSpPr>
          <p:spPr>
            <a:xfrm>
              <a:off x="3926103" y="5568684"/>
              <a:ext cx="60325" cy="14604"/>
            </a:xfrm>
            <a:custGeom>
              <a:avLst/>
              <a:gdLst/>
              <a:ahLst/>
              <a:cxnLst/>
              <a:rect l="l" t="t" r="r" b="b"/>
              <a:pathLst>
                <a:path w="60325" h="14604">
                  <a:moveTo>
                    <a:pt x="0" y="10731"/>
                  </a:moveTo>
                  <a:lnTo>
                    <a:pt x="6756" y="14528"/>
                  </a:lnTo>
                  <a:lnTo>
                    <a:pt x="12014" y="11950"/>
                  </a:lnTo>
                  <a:lnTo>
                    <a:pt x="19354" y="9867"/>
                  </a:lnTo>
                  <a:lnTo>
                    <a:pt x="25550" y="8037"/>
                  </a:lnTo>
                  <a:lnTo>
                    <a:pt x="32950" y="5846"/>
                  </a:lnTo>
                  <a:lnTo>
                    <a:pt x="41264" y="3586"/>
                  </a:lnTo>
                  <a:lnTo>
                    <a:pt x="50203" y="1549"/>
                  </a:lnTo>
                  <a:lnTo>
                    <a:pt x="52082" y="1181"/>
                  </a:lnTo>
                  <a:lnTo>
                    <a:pt x="55486" y="647"/>
                  </a:lnTo>
                  <a:lnTo>
                    <a:pt x="59956" y="0"/>
                  </a:lnTo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5" name="object 125" descr=""/>
            <p:cNvSpPr/>
            <p:nvPr/>
          </p:nvSpPr>
          <p:spPr>
            <a:xfrm>
              <a:off x="3313720" y="5510085"/>
              <a:ext cx="870585" cy="350520"/>
            </a:xfrm>
            <a:custGeom>
              <a:avLst/>
              <a:gdLst/>
              <a:ahLst/>
              <a:cxnLst/>
              <a:rect l="l" t="t" r="r" b="b"/>
              <a:pathLst>
                <a:path w="870585" h="350520">
                  <a:moveTo>
                    <a:pt x="0" y="41134"/>
                  </a:moveTo>
                  <a:lnTo>
                    <a:pt x="29197" y="31355"/>
                  </a:lnTo>
                  <a:lnTo>
                    <a:pt x="29641" y="31088"/>
                  </a:lnTo>
                  <a:lnTo>
                    <a:pt x="30467" y="30707"/>
                  </a:lnTo>
                  <a:lnTo>
                    <a:pt x="67876" y="15472"/>
                  </a:lnTo>
                  <a:lnTo>
                    <a:pt x="102225" y="5116"/>
                  </a:lnTo>
                  <a:lnTo>
                    <a:pt x="136769" y="0"/>
                  </a:lnTo>
                  <a:lnTo>
                    <a:pt x="174764" y="481"/>
                  </a:lnTo>
                  <a:lnTo>
                    <a:pt x="211548" y="5690"/>
                  </a:lnTo>
                  <a:lnTo>
                    <a:pt x="243417" y="13806"/>
                  </a:lnTo>
                  <a:lnTo>
                    <a:pt x="275034" y="23737"/>
                  </a:lnTo>
                  <a:lnTo>
                    <a:pt x="311061" y="34390"/>
                  </a:lnTo>
                  <a:lnTo>
                    <a:pt x="332871" y="40170"/>
                  </a:lnTo>
                  <a:lnTo>
                    <a:pt x="351974" y="45571"/>
                  </a:lnTo>
                  <a:lnTo>
                    <a:pt x="371000" y="51312"/>
                  </a:lnTo>
                  <a:lnTo>
                    <a:pt x="392582" y="58114"/>
                  </a:lnTo>
                  <a:lnTo>
                    <a:pt x="419251" y="65601"/>
                  </a:lnTo>
                  <a:lnTo>
                    <a:pt x="450642" y="70914"/>
                  </a:lnTo>
                  <a:lnTo>
                    <a:pt x="485006" y="71042"/>
                  </a:lnTo>
                  <a:lnTo>
                    <a:pt x="520598" y="62978"/>
                  </a:lnTo>
                  <a:lnTo>
                    <a:pt x="535654" y="56074"/>
                  </a:lnTo>
                  <a:lnTo>
                    <a:pt x="548473" y="48912"/>
                  </a:lnTo>
                  <a:lnTo>
                    <a:pt x="561137" y="41332"/>
                  </a:lnTo>
                  <a:lnTo>
                    <a:pt x="575729" y="33171"/>
                  </a:lnTo>
                  <a:lnTo>
                    <a:pt x="612815" y="17962"/>
                  </a:lnTo>
                  <a:lnTo>
                    <a:pt x="633433" y="14658"/>
                  </a:lnTo>
                  <a:lnTo>
                    <a:pt x="642229" y="15192"/>
                  </a:lnTo>
                  <a:lnTo>
                    <a:pt x="672942" y="48079"/>
                  </a:lnTo>
                  <a:lnTo>
                    <a:pt x="672338" y="58596"/>
                  </a:lnTo>
                  <a:lnTo>
                    <a:pt x="695713" y="55422"/>
                  </a:lnTo>
                  <a:lnTo>
                    <a:pt x="724230" y="51751"/>
                  </a:lnTo>
                  <a:lnTo>
                    <a:pt x="750851" y="48356"/>
                  </a:lnTo>
                  <a:lnTo>
                    <a:pt x="768540" y="46010"/>
                  </a:lnTo>
                  <a:lnTo>
                    <a:pt x="780812" y="44213"/>
                  </a:lnTo>
                  <a:lnTo>
                    <a:pt x="792089" y="42631"/>
                  </a:lnTo>
                  <a:lnTo>
                    <a:pt x="802580" y="41437"/>
                  </a:lnTo>
                  <a:lnTo>
                    <a:pt x="812495" y="40803"/>
                  </a:lnTo>
                  <a:lnTo>
                    <a:pt x="821755" y="41047"/>
                  </a:lnTo>
                  <a:lnTo>
                    <a:pt x="849007" y="72642"/>
                  </a:lnTo>
                  <a:lnTo>
                    <a:pt x="849922" y="80186"/>
                  </a:lnTo>
                  <a:lnTo>
                    <a:pt x="849706" y="87514"/>
                  </a:lnTo>
                  <a:lnTo>
                    <a:pt x="847382" y="96480"/>
                  </a:lnTo>
                  <a:lnTo>
                    <a:pt x="846874" y="98334"/>
                  </a:lnTo>
                  <a:lnTo>
                    <a:pt x="846543" y="99363"/>
                  </a:lnTo>
                  <a:lnTo>
                    <a:pt x="845896" y="101179"/>
                  </a:lnTo>
                  <a:lnTo>
                    <a:pt x="845985" y="100925"/>
                  </a:lnTo>
                  <a:lnTo>
                    <a:pt x="846023" y="100773"/>
                  </a:lnTo>
                  <a:lnTo>
                    <a:pt x="846112" y="100519"/>
                  </a:lnTo>
                  <a:lnTo>
                    <a:pt x="846670" y="98969"/>
                  </a:lnTo>
                  <a:lnTo>
                    <a:pt x="846950" y="98080"/>
                  </a:lnTo>
                  <a:lnTo>
                    <a:pt x="847382" y="96480"/>
                  </a:lnTo>
                  <a:lnTo>
                    <a:pt x="845896" y="101179"/>
                  </a:lnTo>
                  <a:lnTo>
                    <a:pt x="837981" y="113867"/>
                  </a:lnTo>
                  <a:lnTo>
                    <a:pt x="826696" y="121032"/>
                  </a:lnTo>
                  <a:lnTo>
                    <a:pt x="782511" y="126931"/>
                  </a:lnTo>
                  <a:lnTo>
                    <a:pt x="735368" y="129881"/>
                  </a:lnTo>
                  <a:lnTo>
                    <a:pt x="708296" y="130902"/>
                  </a:lnTo>
                  <a:lnTo>
                    <a:pt x="695936" y="132426"/>
                  </a:lnTo>
                  <a:lnTo>
                    <a:pt x="681901" y="136180"/>
                  </a:lnTo>
                  <a:lnTo>
                    <a:pt x="684072" y="137514"/>
                  </a:lnTo>
                  <a:lnTo>
                    <a:pt x="684072" y="137908"/>
                  </a:lnTo>
                  <a:lnTo>
                    <a:pt x="687844" y="138695"/>
                  </a:lnTo>
                  <a:lnTo>
                    <a:pt x="691603" y="139495"/>
                  </a:lnTo>
                  <a:lnTo>
                    <a:pt x="702170" y="141083"/>
                  </a:lnTo>
                  <a:lnTo>
                    <a:pt x="744004" y="144389"/>
                  </a:lnTo>
                  <a:lnTo>
                    <a:pt x="782726" y="146302"/>
                  </a:lnTo>
                  <a:lnTo>
                    <a:pt x="794982" y="146445"/>
                  </a:lnTo>
                  <a:lnTo>
                    <a:pt x="806059" y="146440"/>
                  </a:lnTo>
                  <a:lnTo>
                    <a:pt x="816627" y="146529"/>
                  </a:lnTo>
                  <a:lnTo>
                    <a:pt x="855075" y="154633"/>
                  </a:lnTo>
                  <a:lnTo>
                    <a:pt x="870283" y="185822"/>
                  </a:lnTo>
                  <a:lnTo>
                    <a:pt x="868454" y="198061"/>
                  </a:lnTo>
                  <a:lnTo>
                    <a:pt x="862901" y="209764"/>
                  </a:lnTo>
                  <a:lnTo>
                    <a:pt x="850560" y="221538"/>
                  </a:lnTo>
                  <a:lnTo>
                    <a:pt x="836018" y="226258"/>
                  </a:lnTo>
                  <a:lnTo>
                    <a:pt x="819710" y="226459"/>
                  </a:lnTo>
                  <a:lnTo>
                    <a:pt x="802068" y="224674"/>
                  </a:lnTo>
                  <a:lnTo>
                    <a:pt x="780723" y="223283"/>
                  </a:lnTo>
                  <a:lnTo>
                    <a:pt x="756545" y="222833"/>
                  </a:lnTo>
                  <a:lnTo>
                    <a:pt x="734824" y="223077"/>
                  </a:lnTo>
                  <a:lnTo>
                    <a:pt x="720852" y="223772"/>
                  </a:lnTo>
                  <a:lnTo>
                    <a:pt x="684974" y="229551"/>
                  </a:lnTo>
                  <a:lnTo>
                    <a:pt x="680288" y="229729"/>
                  </a:lnTo>
                  <a:lnTo>
                    <a:pt x="673544" y="233882"/>
                  </a:lnTo>
                  <a:lnTo>
                    <a:pt x="671004" y="235748"/>
                  </a:lnTo>
                  <a:lnTo>
                    <a:pt x="677799" y="236587"/>
                  </a:lnTo>
                  <a:lnTo>
                    <a:pt x="680821" y="236993"/>
                  </a:lnTo>
                  <a:lnTo>
                    <a:pt x="738000" y="239729"/>
                  </a:lnTo>
                  <a:lnTo>
                    <a:pt x="767800" y="240508"/>
                  </a:lnTo>
                  <a:lnTo>
                    <a:pt x="778367" y="240481"/>
                  </a:lnTo>
                  <a:lnTo>
                    <a:pt x="788271" y="240552"/>
                  </a:lnTo>
                  <a:lnTo>
                    <a:pt x="828535" y="253630"/>
                  </a:lnTo>
                  <a:lnTo>
                    <a:pt x="836974" y="277227"/>
                  </a:lnTo>
                  <a:lnTo>
                    <a:pt x="834664" y="289688"/>
                  </a:lnTo>
                  <a:lnTo>
                    <a:pt x="798283" y="312837"/>
                  </a:lnTo>
                  <a:lnTo>
                    <a:pt x="789456" y="313091"/>
                  </a:lnTo>
                  <a:lnTo>
                    <a:pt x="781053" y="312936"/>
                  </a:lnTo>
                  <a:lnTo>
                    <a:pt x="772359" y="312623"/>
                  </a:lnTo>
                  <a:lnTo>
                    <a:pt x="762660" y="312406"/>
                  </a:lnTo>
                  <a:lnTo>
                    <a:pt x="710791" y="314286"/>
                  </a:lnTo>
                  <a:lnTo>
                    <a:pt x="677494" y="318438"/>
                  </a:lnTo>
                  <a:lnTo>
                    <a:pt x="672299" y="319619"/>
                  </a:lnTo>
                  <a:lnTo>
                    <a:pt x="669455" y="319378"/>
                  </a:lnTo>
                  <a:lnTo>
                    <a:pt x="667651" y="320838"/>
                  </a:lnTo>
                  <a:lnTo>
                    <a:pt x="678004" y="323242"/>
                  </a:lnTo>
                  <a:lnTo>
                    <a:pt x="687400" y="324193"/>
                  </a:lnTo>
                  <a:lnTo>
                    <a:pt x="696891" y="324269"/>
                  </a:lnTo>
                  <a:lnTo>
                    <a:pt x="707529" y="324052"/>
                  </a:lnTo>
                  <a:lnTo>
                    <a:pt x="718737" y="323789"/>
                  </a:lnTo>
                  <a:lnTo>
                    <a:pt x="729497" y="323428"/>
                  </a:lnTo>
                  <a:lnTo>
                    <a:pt x="740233" y="323121"/>
                  </a:lnTo>
                  <a:lnTo>
                    <a:pt x="781013" y="330451"/>
                  </a:lnTo>
                  <a:lnTo>
                    <a:pt x="791362" y="350214"/>
                  </a:lnTo>
                  <a:lnTo>
                    <a:pt x="790625" y="346226"/>
                  </a:lnTo>
                  <a:lnTo>
                    <a:pt x="789965" y="343978"/>
                  </a:lnTo>
                  <a:lnTo>
                    <a:pt x="788276" y="340371"/>
                  </a:lnTo>
                  <a:lnTo>
                    <a:pt x="788085" y="339914"/>
                  </a:lnTo>
                  <a:lnTo>
                    <a:pt x="787996" y="339647"/>
                  </a:lnTo>
                  <a:lnTo>
                    <a:pt x="787768" y="339203"/>
                  </a:lnTo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6" name="object 126" descr=""/>
            <p:cNvSpPr/>
            <p:nvPr/>
          </p:nvSpPr>
          <p:spPr>
            <a:xfrm>
              <a:off x="3313714" y="5860295"/>
              <a:ext cx="792480" cy="85725"/>
            </a:xfrm>
            <a:custGeom>
              <a:avLst/>
              <a:gdLst/>
              <a:ahLst/>
              <a:cxnLst/>
              <a:rect l="l" t="t" r="r" b="b"/>
              <a:pathLst>
                <a:path w="792479" h="85725">
                  <a:moveTo>
                    <a:pt x="791362" y="0"/>
                  </a:moveTo>
                  <a:lnTo>
                    <a:pt x="792395" y="8226"/>
                  </a:lnTo>
                  <a:lnTo>
                    <a:pt x="792133" y="15738"/>
                  </a:lnTo>
                  <a:lnTo>
                    <a:pt x="790219" y="22788"/>
                  </a:lnTo>
                  <a:lnTo>
                    <a:pt x="753165" y="39354"/>
                  </a:lnTo>
                  <a:lnTo>
                    <a:pt x="745644" y="39268"/>
                  </a:lnTo>
                  <a:lnTo>
                    <a:pt x="737476" y="38989"/>
                  </a:lnTo>
                  <a:lnTo>
                    <a:pt x="722974" y="38118"/>
                  </a:lnTo>
                  <a:lnTo>
                    <a:pt x="699327" y="36623"/>
                  </a:lnTo>
                  <a:lnTo>
                    <a:pt x="670776" y="35095"/>
                  </a:lnTo>
                  <a:lnTo>
                    <a:pt x="641565" y="34124"/>
                  </a:lnTo>
                  <a:lnTo>
                    <a:pt x="620655" y="33820"/>
                  </a:lnTo>
                  <a:lnTo>
                    <a:pt x="602257" y="33073"/>
                  </a:lnTo>
                  <a:lnTo>
                    <a:pt x="583981" y="31103"/>
                  </a:lnTo>
                  <a:lnTo>
                    <a:pt x="563435" y="27127"/>
                  </a:lnTo>
                  <a:lnTo>
                    <a:pt x="541935" y="21829"/>
                  </a:lnTo>
                  <a:lnTo>
                    <a:pt x="522111" y="17013"/>
                  </a:lnTo>
                  <a:lnTo>
                    <a:pt x="503565" y="13580"/>
                  </a:lnTo>
                  <a:lnTo>
                    <a:pt x="485902" y="12433"/>
                  </a:lnTo>
                  <a:lnTo>
                    <a:pt x="470133" y="13110"/>
                  </a:lnTo>
                  <a:lnTo>
                    <a:pt x="427151" y="20789"/>
                  </a:lnTo>
                  <a:lnTo>
                    <a:pt x="377763" y="35458"/>
                  </a:lnTo>
                  <a:lnTo>
                    <a:pt x="345286" y="45253"/>
                  </a:lnTo>
                  <a:lnTo>
                    <a:pt x="311048" y="54736"/>
                  </a:lnTo>
                  <a:lnTo>
                    <a:pt x="275024" y="65038"/>
                  </a:lnTo>
                  <a:lnTo>
                    <a:pt x="243287" y="74229"/>
                  </a:lnTo>
                  <a:lnTo>
                    <a:pt x="211284" y="81284"/>
                  </a:lnTo>
                  <a:lnTo>
                    <a:pt x="174447" y="85178"/>
                  </a:lnTo>
                  <a:lnTo>
                    <a:pt x="136534" y="84449"/>
                  </a:lnTo>
                  <a:lnTo>
                    <a:pt x="67880" y="67751"/>
                  </a:lnTo>
                  <a:lnTo>
                    <a:pt x="30467" y="52463"/>
                  </a:lnTo>
                  <a:lnTo>
                    <a:pt x="28460" y="51244"/>
                  </a:lnTo>
                  <a:lnTo>
                    <a:pt x="21622" y="46650"/>
                  </a:lnTo>
                  <a:lnTo>
                    <a:pt x="14997" y="43711"/>
                  </a:lnTo>
                  <a:lnTo>
                    <a:pt x="7988" y="42238"/>
                  </a:lnTo>
                  <a:lnTo>
                    <a:pt x="0" y="42037"/>
                  </a:lnTo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7" name="object 127" descr=""/>
            <p:cNvSpPr/>
            <p:nvPr/>
          </p:nvSpPr>
          <p:spPr>
            <a:xfrm>
              <a:off x="3926103" y="6189728"/>
              <a:ext cx="60325" cy="14604"/>
            </a:xfrm>
            <a:custGeom>
              <a:avLst/>
              <a:gdLst/>
              <a:ahLst/>
              <a:cxnLst/>
              <a:rect l="l" t="t" r="r" b="b"/>
              <a:pathLst>
                <a:path w="60325" h="14604">
                  <a:moveTo>
                    <a:pt x="0" y="10731"/>
                  </a:moveTo>
                  <a:lnTo>
                    <a:pt x="6756" y="14528"/>
                  </a:lnTo>
                  <a:lnTo>
                    <a:pt x="12014" y="11950"/>
                  </a:lnTo>
                  <a:lnTo>
                    <a:pt x="19354" y="9867"/>
                  </a:lnTo>
                  <a:lnTo>
                    <a:pt x="25550" y="8037"/>
                  </a:lnTo>
                  <a:lnTo>
                    <a:pt x="32950" y="5846"/>
                  </a:lnTo>
                  <a:lnTo>
                    <a:pt x="41264" y="3586"/>
                  </a:lnTo>
                  <a:lnTo>
                    <a:pt x="50203" y="1549"/>
                  </a:lnTo>
                  <a:lnTo>
                    <a:pt x="52082" y="1181"/>
                  </a:lnTo>
                  <a:lnTo>
                    <a:pt x="55486" y="647"/>
                  </a:lnTo>
                  <a:lnTo>
                    <a:pt x="59956" y="0"/>
                  </a:lnTo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8" name="object 128" descr=""/>
            <p:cNvSpPr/>
            <p:nvPr/>
          </p:nvSpPr>
          <p:spPr>
            <a:xfrm>
              <a:off x="3313720" y="6131129"/>
              <a:ext cx="870585" cy="350520"/>
            </a:xfrm>
            <a:custGeom>
              <a:avLst/>
              <a:gdLst/>
              <a:ahLst/>
              <a:cxnLst/>
              <a:rect l="l" t="t" r="r" b="b"/>
              <a:pathLst>
                <a:path w="870585" h="350520">
                  <a:moveTo>
                    <a:pt x="0" y="41134"/>
                  </a:moveTo>
                  <a:lnTo>
                    <a:pt x="29197" y="31355"/>
                  </a:lnTo>
                  <a:lnTo>
                    <a:pt x="29641" y="31088"/>
                  </a:lnTo>
                  <a:lnTo>
                    <a:pt x="30467" y="30707"/>
                  </a:lnTo>
                  <a:lnTo>
                    <a:pt x="67876" y="15472"/>
                  </a:lnTo>
                  <a:lnTo>
                    <a:pt x="102225" y="5116"/>
                  </a:lnTo>
                  <a:lnTo>
                    <a:pt x="136769" y="0"/>
                  </a:lnTo>
                  <a:lnTo>
                    <a:pt x="174764" y="481"/>
                  </a:lnTo>
                  <a:lnTo>
                    <a:pt x="211548" y="5690"/>
                  </a:lnTo>
                  <a:lnTo>
                    <a:pt x="243417" y="13806"/>
                  </a:lnTo>
                  <a:lnTo>
                    <a:pt x="275034" y="23737"/>
                  </a:lnTo>
                  <a:lnTo>
                    <a:pt x="311061" y="34390"/>
                  </a:lnTo>
                  <a:lnTo>
                    <a:pt x="332871" y="40170"/>
                  </a:lnTo>
                  <a:lnTo>
                    <a:pt x="351974" y="45571"/>
                  </a:lnTo>
                  <a:lnTo>
                    <a:pt x="371000" y="51312"/>
                  </a:lnTo>
                  <a:lnTo>
                    <a:pt x="392582" y="58114"/>
                  </a:lnTo>
                  <a:lnTo>
                    <a:pt x="419251" y="65601"/>
                  </a:lnTo>
                  <a:lnTo>
                    <a:pt x="450642" y="70914"/>
                  </a:lnTo>
                  <a:lnTo>
                    <a:pt x="485006" y="71042"/>
                  </a:lnTo>
                  <a:lnTo>
                    <a:pt x="520598" y="62978"/>
                  </a:lnTo>
                  <a:lnTo>
                    <a:pt x="535654" y="56074"/>
                  </a:lnTo>
                  <a:lnTo>
                    <a:pt x="548473" y="48912"/>
                  </a:lnTo>
                  <a:lnTo>
                    <a:pt x="561137" y="41332"/>
                  </a:lnTo>
                  <a:lnTo>
                    <a:pt x="575729" y="33171"/>
                  </a:lnTo>
                  <a:lnTo>
                    <a:pt x="612815" y="17962"/>
                  </a:lnTo>
                  <a:lnTo>
                    <a:pt x="633433" y="14658"/>
                  </a:lnTo>
                  <a:lnTo>
                    <a:pt x="642229" y="15192"/>
                  </a:lnTo>
                  <a:lnTo>
                    <a:pt x="672942" y="48079"/>
                  </a:lnTo>
                  <a:lnTo>
                    <a:pt x="672338" y="58596"/>
                  </a:lnTo>
                  <a:lnTo>
                    <a:pt x="695713" y="55422"/>
                  </a:lnTo>
                  <a:lnTo>
                    <a:pt x="724230" y="51751"/>
                  </a:lnTo>
                  <a:lnTo>
                    <a:pt x="750851" y="48356"/>
                  </a:lnTo>
                  <a:lnTo>
                    <a:pt x="768540" y="46010"/>
                  </a:lnTo>
                  <a:lnTo>
                    <a:pt x="780812" y="44213"/>
                  </a:lnTo>
                  <a:lnTo>
                    <a:pt x="792089" y="42631"/>
                  </a:lnTo>
                  <a:lnTo>
                    <a:pt x="802580" y="41437"/>
                  </a:lnTo>
                  <a:lnTo>
                    <a:pt x="812495" y="40803"/>
                  </a:lnTo>
                  <a:lnTo>
                    <a:pt x="821755" y="41047"/>
                  </a:lnTo>
                  <a:lnTo>
                    <a:pt x="849007" y="72642"/>
                  </a:lnTo>
                  <a:lnTo>
                    <a:pt x="849922" y="80186"/>
                  </a:lnTo>
                  <a:lnTo>
                    <a:pt x="849706" y="87514"/>
                  </a:lnTo>
                  <a:lnTo>
                    <a:pt x="847382" y="96480"/>
                  </a:lnTo>
                  <a:lnTo>
                    <a:pt x="846874" y="98334"/>
                  </a:lnTo>
                  <a:lnTo>
                    <a:pt x="846543" y="99363"/>
                  </a:lnTo>
                  <a:lnTo>
                    <a:pt x="845896" y="101179"/>
                  </a:lnTo>
                  <a:lnTo>
                    <a:pt x="845985" y="100925"/>
                  </a:lnTo>
                  <a:lnTo>
                    <a:pt x="846023" y="100773"/>
                  </a:lnTo>
                  <a:lnTo>
                    <a:pt x="846112" y="100519"/>
                  </a:lnTo>
                  <a:lnTo>
                    <a:pt x="846670" y="98969"/>
                  </a:lnTo>
                  <a:lnTo>
                    <a:pt x="846950" y="98080"/>
                  </a:lnTo>
                  <a:lnTo>
                    <a:pt x="847382" y="96480"/>
                  </a:lnTo>
                  <a:lnTo>
                    <a:pt x="845896" y="101179"/>
                  </a:lnTo>
                  <a:lnTo>
                    <a:pt x="837981" y="113867"/>
                  </a:lnTo>
                  <a:lnTo>
                    <a:pt x="826696" y="121032"/>
                  </a:lnTo>
                  <a:lnTo>
                    <a:pt x="782511" y="126931"/>
                  </a:lnTo>
                  <a:lnTo>
                    <a:pt x="735368" y="129881"/>
                  </a:lnTo>
                  <a:lnTo>
                    <a:pt x="708296" y="130902"/>
                  </a:lnTo>
                  <a:lnTo>
                    <a:pt x="695936" y="132426"/>
                  </a:lnTo>
                  <a:lnTo>
                    <a:pt x="681901" y="136180"/>
                  </a:lnTo>
                  <a:lnTo>
                    <a:pt x="684072" y="137514"/>
                  </a:lnTo>
                  <a:lnTo>
                    <a:pt x="684072" y="137908"/>
                  </a:lnTo>
                  <a:lnTo>
                    <a:pt x="687844" y="138695"/>
                  </a:lnTo>
                  <a:lnTo>
                    <a:pt x="691603" y="139495"/>
                  </a:lnTo>
                  <a:lnTo>
                    <a:pt x="702170" y="141083"/>
                  </a:lnTo>
                  <a:lnTo>
                    <a:pt x="744004" y="144389"/>
                  </a:lnTo>
                  <a:lnTo>
                    <a:pt x="782726" y="146302"/>
                  </a:lnTo>
                  <a:lnTo>
                    <a:pt x="794982" y="146445"/>
                  </a:lnTo>
                  <a:lnTo>
                    <a:pt x="806059" y="146440"/>
                  </a:lnTo>
                  <a:lnTo>
                    <a:pt x="816627" y="146529"/>
                  </a:lnTo>
                  <a:lnTo>
                    <a:pt x="855075" y="154633"/>
                  </a:lnTo>
                  <a:lnTo>
                    <a:pt x="870283" y="185822"/>
                  </a:lnTo>
                  <a:lnTo>
                    <a:pt x="868454" y="198061"/>
                  </a:lnTo>
                  <a:lnTo>
                    <a:pt x="862901" y="209764"/>
                  </a:lnTo>
                  <a:lnTo>
                    <a:pt x="850560" y="221538"/>
                  </a:lnTo>
                  <a:lnTo>
                    <a:pt x="836018" y="226258"/>
                  </a:lnTo>
                  <a:lnTo>
                    <a:pt x="819710" y="226459"/>
                  </a:lnTo>
                  <a:lnTo>
                    <a:pt x="802068" y="224674"/>
                  </a:lnTo>
                  <a:lnTo>
                    <a:pt x="780723" y="223283"/>
                  </a:lnTo>
                  <a:lnTo>
                    <a:pt x="756545" y="222833"/>
                  </a:lnTo>
                  <a:lnTo>
                    <a:pt x="734824" y="223077"/>
                  </a:lnTo>
                  <a:lnTo>
                    <a:pt x="720852" y="223772"/>
                  </a:lnTo>
                  <a:lnTo>
                    <a:pt x="684974" y="229551"/>
                  </a:lnTo>
                  <a:lnTo>
                    <a:pt x="680288" y="229729"/>
                  </a:lnTo>
                  <a:lnTo>
                    <a:pt x="673544" y="233882"/>
                  </a:lnTo>
                  <a:lnTo>
                    <a:pt x="671004" y="235748"/>
                  </a:lnTo>
                  <a:lnTo>
                    <a:pt x="677799" y="236587"/>
                  </a:lnTo>
                  <a:lnTo>
                    <a:pt x="680821" y="236993"/>
                  </a:lnTo>
                  <a:lnTo>
                    <a:pt x="738000" y="239729"/>
                  </a:lnTo>
                  <a:lnTo>
                    <a:pt x="767800" y="240508"/>
                  </a:lnTo>
                  <a:lnTo>
                    <a:pt x="778367" y="240481"/>
                  </a:lnTo>
                  <a:lnTo>
                    <a:pt x="788271" y="240552"/>
                  </a:lnTo>
                  <a:lnTo>
                    <a:pt x="828535" y="253630"/>
                  </a:lnTo>
                  <a:lnTo>
                    <a:pt x="836974" y="277227"/>
                  </a:lnTo>
                  <a:lnTo>
                    <a:pt x="834664" y="289688"/>
                  </a:lnTo>
                  <a:lnTo>
                    <a:pt x="798283" y="312837"/>
                  </a:lnTo>
                  <a:lnTo>
                    <a:pt x="789456" y="313091"/>
                  </a:lnTo>
                  <a:lnTo>
                    <a:pt x="781053" y="312936"/>
                  </a:lnTo>
                  <a:lnTo>
                    <a:pt x="772359" y="312623"/>
                  </a:lnTo>
                  <a:lnTo>
                    <a:pt x="762660" y="312406"/>
                  </a:lnTo>
                  <a:lnTo>
                    <a:pt x="710791" y="314286"/>
                  </a:lnTo>
                  <a:lnTo>
                    <a:pt x="677494" y="318438"/>
                  </a:lnTo>
                  <a:lnTo>
                    <a:pt x="672299" y="319619"/>
                  </a:lnTo>
                  <a:lnTo>
                    <a:pt x="669455" y="319378"/>
                  </a:lnTo>
                  <a:lnTo>
                    <a:pt x="667651" y="320838"/>
                  </a:lnTo>
                  <a:lnTo>
                    <a:pt x="678004" y="323242"/>
                  </a:lnTo>
                  <a:lnTo>
                    <a:pt x="687400" y="324193"/>
                  </a:lnTo>
                  <a:lnTo>
                    <a:pt x="696891" y="324269"/>
                  </a:lnTo>
                  <a:lnTo>
                    <a:pt x="707529" y="324052"/>
                  </a:lnTo>
                  <a:lnTo>
                    <a:pt x="718737" y="323789"/>
                  </a:lnTo>
                  <a:lnTo>
                    <a:pt x="729497" y="323428"/>
                  </a:lnTo>
                  <a:lnTo>
                    <a:pt x="740233" y="323121"/>
                  </a:lnTo>
                  <a:lnTo>
                    <a:pt x="781013" y="330451"/>
                  </a:lnTo>
                  <a:lnTo>
                    <a:pt x="791362" y="350214"/>
                  </a:lnTo>
                  <a:lnTo>
                    <a:pt x="790625" y="346226"/>
                  </a:lnTo>
                  <a:lnTo>
                    <a:pt x="789965" y="343978"/>
                  </a:lnTo>
                  <a:lnTo>
                    <a:pt x="788276" y="340371"/>
                  </a:lnTo>
                  <a:lnTo>
                    <a:pt x="788085" y="339914"/>
                  </a:lnTo>
                  <a:lnTo>
                    <a:pt x="787996" y="339647"/>
                  </a:lnTo>
                  <a:lnTo>
                    <a:pt x="787768" y="339203"/>
                  </a:lnTo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9" name="object 129" descr=""/>
            <p:cNvSpPr/>
            <p:nvPr/>
          </p:nvSpPr>
          <p:spPr>
            <a:xfrm>
              <a:off x="3313714" y="6481339"/>
              <a:ext cx="792480" cy="85725"/>
            </a:xfrm>
            <a:custGeom>
              <a:avLst/>
              <a:gdLst/>
              <a:ahLst/>
              <a:cxnLst/>
              <a:rect l="l" t="t" r="r" b="b"/>
              <a:pathLst>
                <a:path w="792479" h="85725">
                  <a:moveTo>
                    <a:pt x="791362" y="0"/>
                  </a:moveTo>
                  <a:lnTo>
                    <a:pt x="792395" y="8226"/>
                  </a:lnTo>
                  <a:lnTo>
                    <a:pt x="792133" y="15738"/>
                  </a:lnTo>
                  <a:lnTo>
                    <a:pt x="790219" y="22788"/>
                  </a:lnTo>
                  <a:lnTo>
                    <a:pt x="753165" y="39354"/>
                  </a:lnTo>
                  <a:lnTo>
                    <a:pt x="745644" y="39268"/>
                  </a:lnTo>
                  <a:lnTo>
                    <a:pt x="737476" y="38989"/>
                  </a:lnTo>
                  <a:lnTo>
                    <a:pt x="722974" y="38118"/>
                  </a:lnTo>
                  <a:lnTo>
                    <a:pt x="699327" y="36623"/>
                  </a:lnTo>
                  <a:lnTo>
                    <a:pt x="670776" y="35095"/>
                  </a:lnTo>
                  <a:lnTo>
                    <a:pt x="641565" y="34124"/>
                  </a:lnTo>
                  <a:lnTo>
                    <a:pt x="620655" y="33820"/>
                  </a:lnTo>
                  <a:lnTo>
                    <a:pt x="602257" y="33073"/>
                  </a:lnTo>
                  <a:lnTo>
                    <a:pt x="583981" y="31103"/>
                  </a:lnTo>
                  <a:lnTo>
                    <a:pt x="563435" y="27127"/>
                  </a:lnTo>
                  <a:lnTo>
                    <a:pt x="541935" y="21829"/>
                  </a:lnTo>
                  <a:lnTo>
                    <a:pt x="522111" y="17013"/>
                  </a:lnTo>
                  <a:lnTo>
                    <a:pt x="503565" y="13580"/>
                  </a:lnTo>
                  <a:lnTo>
                    <a:pt x="485902" y="12433"/>
                  </a:lnTo>
                  <a:lnTo>
                    <a:pt x="470133" y="13110"/>
                  </a:lnTo>
                  <a:lnTo>
                    <a:pt x="427151" y="20789"/>
                  </a:lnTo>
                  <a:lnTo>
                    <a:pt x="377763" y="35458"/>
                  </a:lnTo>
                  <a:lnTo>
                    <a:pt x="345286" y="45253"/>
                  </a:lnTo>
                  <a:lnTo>
                    <a:pt x="311048" y="54737"/>
                  </a:lnTo>
                  <a:lnTo>
                    <a:pt x="275024" y="65038"/>
                  </a:lnTo>
                  <a:lnTo>
                    <a:pt x="243287" y="74229"/>
                  </a:lnTo>
                  <a:lnTo>
                    <a:pt x="211284" y="81284"/>
                  </a:lnTo>
                  <a:lnTo>
                    <a:pt x="174447" y="85178"/>
                  </a:lnTo>
                  <a:lnTo>
                    <a:pt x="136534" y="84449"/>
                  </a:lnTo>
                  <a:lnTo>
                    <a:pt x="67880" y="67751"/>
                  </a:lnTo>
                  <a:lnTo>
                    <a:pt x="30467" y="52463"/>
                  </a:lnTo>
                  <a:lnTo>
                    <a:pt x="28460" y="51244"/>
                  </a:lnTo>
                  <a:lnTo>
                    <a:pt x="21622" y="46650"/>
                  </a:lnTo>
                  <a:lnTo>
                    <a:pt x="14997" y="43711"/>
                  </a:lnTo>
                  <a:lnTo>
                    <a:pt x="7988" y="42238"/>
                  </a:lnTo>
                  <a:lnTo>
                    <a:pt x="0" y="42037"/>
                  </a:lnTo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0" name="object 130" descr=""/>
            <p:cNvSpPr/>
            <p:nvPr/>
          </p:nvSpPr>
          <p:spPr>
            <a:xfrm>
              <a:off x="4981587" y="5568684"/>
              <a:ext cx="60325" cy="14604"/>
            </a:xfrm>
            <a:custGeom>
              <a:avLst/>
              <a:gdLst/>
              <a:ahLst/>
              <a:cxnLst/>
              <a:rect l="l" t="t" r="r" b="b"/>
              <a:pathLst>
                <a:path w="60325" h="14604">
                  <a:moveTo>
                    <a:pt x="0" y="10731"/>
                  </a:moveTo>
                  <a:lnTo>
                    <a:pt x="6756" y="14528"/>
                  </a:lnTo>
                  <a:lnTo>
                    <a:pt x="12014" y="11950"/>
                  </a:lnTo>
                  <a:lnTo>
                    <a:pt x="19354" y="9867"/>
                  </a:lnTo>
                  <a:lnTo>
                    <a:pt x="25550" y="8037"/>
                  </a:lnTo>
                  <a:lnTo>
                    <a:pt x="32950" y="5846"/>
                  </a:lnTo>
                  <a:lnTo>
                    <a:pt x="41264" y="3586"/>
                  </a:lnTo>
                  <a:lnTo>
                    <a:pt x="50203" y="1549"/>
                  </a:lnTo>
                  <a:lnTo>
                    <a:pt x="52082" y="1181"/>
                  </a:lnTo>
                  <a:lnTo>
                    <a:pt x="55486" y="647"/>
                  </a:lnTo>
                  <a:lnTo>
                    <a:pt x="59956" y="0"/>
                  </a:lnTo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1" name="object 131" descr=""/>
            <p:cNvSpPr/>
            <p:nvPr/>
          </p:nvSpPr>
          <p:spPr>
            <a:xfrm>
              <a:off x="4369203" y="5510085"/>
              <a:ext cx="870585" cy="350520"/>
            </a:xfrm>
            <a:custGeom>
              <a:avLst/>
              <a:gdLst/>
              <a:ahLst/>
              <a:cxnLst/>
              <a:rect l="l" t="t" r="r" b="b"/>
              <a:pathLst>
                <a:path w="870585" h="350520">
                  <a:moveTo>
                    <a:pt x="0" y="41134"/>
                  </a:moveTo>
                  <a:lnTo>
                    <a:pt x="29197" y="31355"/>
                  </a:lnTo>
                  <a:lnTo>
                    <a:pt x="29641" y="31088"/>
                  </a:lnTo>
                  <a:lnTo>
                    <a:pt x="30467" y="30707"/>
                  </a:lnTo>
                  <a:lnTo>
                    <a:pt x="67876" y="15472"/>
                  </a:lnTo>
                  <a:lnTo>
                    <a:pt x="102225" y="5116"/>
                  </a:lnTo>
                  <a:lnTo>
                    <a:pt x="136769" y="0"/>
                  </a:lnTo>
                  <a:lnTo>
                    <a:pt x="174764" y="481"/>
                  </a:lnTo>
                  <a:lnTo>
                    <a:pt x="211548" y="5690"/>
                  </a:lnTo>
                  <a:lnTo>
                    <a:pt x="243417" y="13806"/>
                  </a:lnTo>
                  <a:lnTo>
                    <a:pt x="275034" y="23737"/>
                  </a:lnTo>
                  <a:lnTo>
                    <a:pt x="311061" y="34390"/>
                  </a:lnTo>
                  <a:lnTo>
                    <a:pt x="332871" y="40170"/>
                  </a:lnTo>
                  <a:lnTo>
                    <a:pt x="351974" y="45571"/>
                  </a:lnTo>
                  <a:lnTo>
                    <a:pt x="371000" y="51312"/>
                  </a:lnTo>
                  <a:lnTo>
                    <a:pt x="392582" y="58114"/>
                  </a:lnTo>
                  <a:lnTo>
                    <a:pt x="419251" y="65601"/>
                  </a:lnTo>
                  <a:lnTo>
                    <a:pt x="450642" y="70914"/>
                  </a:lnTo>
                  <a:lnTo>
                    <a:pt x="485006" y="71042"/>
                  </a:lnTo>
                  <a:lnTo>
                    <a:pt x="520598" y="62978"/>
                  </a:lnTo>
                  <a:lnTo>
                    <a:pt x="535654" y="56074"/>
                  </a:lnTo>
                  <a:lnTo>
                    <a:pt x="548473" y="48912"/>
                  </a:lnTo>
                  <a:lnTo>
                    <a:pt x="561137" y="41332"/>
                  </a:lnTo>
                  <a:lnTo>
                    <a:pt x="575729" y="33171"/>
                  </a:lnTo>
                  <a:lnTo>
                    <a:pt x="612815" y="17962"/>
                  </a:lnTo>
                  <a:lnTo>
                    <a:pt x="633433" y="14658"/>
                  </a:lnTo>
                  <a:lnTo>
                    <a:pt x="642229" y="15192"/>
                  </a:lnTo>
                  <a:lnTo>
                    <a:pt x="672942" y="48079"/>
                  </a:lnTo>
                  <a:lnTo>
                    <a:pt x="672338" y="58596"/>
                  </a:lnTo>
                  <a:lnTo>
                    <a:pt x="695713" y="55422"/>
                  </a:lnTo>
                  <a:lnTo>
                    <a:pt x="724230" y="51751"/>
                  </a:lnTo>
                  <a:lnTo>
                    <a:pt x="750851" y="48356"/>
                  </a:lnTo>
                  <a:lnTo>
                    <a:pt x="768540" y="46010"/>
                  </a:lnTo>
                  <a:lnTo>
                    <a:pt x="780812" y="44213"/>
                  </a:lnTo>
                  <a:lnTo>
                    <a:pt x="792089" y="42631"/>
                  </a:lnTo>
                  <a:lnTo>
                    <a:pt x="802580" y="41437"/>
                  </a:lnTo>
                  <a:lnTo>
                    <a:pt x="812495" y="40803"/>
                  </a:lnTo>
                  <a:lnTo>
                    <a:pt x="821755" y="41047"/>
                  </a:lnTo>
                  <a:lnTo>
                    <a:pt x="849007" y="72642"/>
                  </a:lnTo>
                  <a:lnTo>
                    <a:pt x="849922" y="80186"/>
                  </a:lnTo>
                  <a:lnTo>
                    <a:pt x="849706" y="87514"/>
                  </a:lnTo>
                  <a:lnTo>
                    <a:pt x="847382" y="96480"/>
                  </a:lnTo>
                  <a:lnTo>
                    <a:pt x="846874" y="98334"/>
                  </a:lnTo>
                  <a:lnTo>
                    <a:pt x="846543" y="99363"/>
                  </a:lnTo>
                  <a:lnTo>
                    <a:pt x="845896" y="101179"/>
                  </a:lnTo>
                  <a:lnTo>
                    <a:pt x="845985" y="100925"/>
                  </a:lnTo>
                  <a:lnTo>
                    <a:pt x="846023" y="100773"/>
                  </a:lnTo>
                  <a:lnTo>
                    <a:pt x="846112" y="100519"/>
                  </a:lnTo>
                  <a:lnTo>
                    <a:pt x="846670" y="98969"/>
                  </a:lnTo>
                  <a:lnTo>
                    <a:pt x="846950" y="98080"/>
                  </a:lnTo>
                  <a:lnTo>
                    <a:pt x="847382" y="96480"/>
                  </a:lnTo>
                  <a:lnTo>
                    <a:pt x="845896" y="101179"/>
                  </a:lnTo>
                  <a:lnTo>
                    <a:pt x="837981" y="113867"/>
                  </a:lnTo>
                  <a:lnTo>
                    <a:pt x="826696" y="121032"/>
                  </a:lnTo>
                  <a:lnTo>
                    <a:pt x="782511" y="126931"/>
                  </a:lnTo>
                  <a:lnTo>
                    <a:pt x="735368" y="129881"/>
                  </a:lnTo>
                  <a:lnTo>
                    <a:pt x="708296" y="130902"/>
                  </a:lnTo>
                  <a:lnTo>
                    <a:pt x="695936" y="132426"/>
                  </a:lnTo>
                  <a:lnTo>
                    <a:pt x="681901" y="136180"/>
                  </a:lnTo>
                  <a:lnTo>
                    <a:pt x="684072" y="137514"/>
                  </a:lnTo>
                  <a:lnTo>
                    <a:pt x="684072" y="137908"/>
                  </a:lnTo>
                  <a:lnTo>
                    <a:pt x="687844" y="138695"/>
                  </a:lnTo>
                  <a:lnTo>
                    <a:pt x="691603" y="139495"/>
                  </a:lnTo>
                  <a:lnTo>
                    <a:pt x="702170" y="141083"/>
                  </a:lnTo>
                  <a:lnTo>
                    <a:pt x="744004" y="144389"/>
                  </a:lnTo>
                  <a:lnTo>
                    <a:pt x="782726" y="146302"/>
                  </a:lnTo>
                  <a:lnTo>
                    <a:pt x="794982" y="146445"/>
                  </a:lnTo>
                  <a:lnTo>
                    <a:pt x="806059" y="146440"/>
                  </a:lnTo>
                  <a:lnTo>
                    <a:pt x="816627" y="146529"/>
                  </a:lnTo>
                  <a:lnTo>
                    <a:pt x="855075" y="154633"/>
                  </a:lnTo>
                  <a:lnTo>
                    <a:pt x="870283" y="185822"/>
                  </a:lnTo>
                  <a:lnTo>
                    <a:pt x="868454" y="198061"/>
                  </a:lnTo>
                  <a:lnTo>
                    <a:pt x="862901" y="209764"/>
                  </a:lnTo>
                  <a:lnTo>
                    <a:pt x="850560" y="221538"/>
                  </a:lnTo>
                  <a:lnTo>
                    <a:pt x="836018" y="226258"/>
                  </a:lnTo>
                  <a:lnTo>
                    <a:pt x="819710" y="226459"/>
                  </a:lnTo>
                  <a:lnTo>
                    <a:pt x="802068" y="224674"/>
                  </a:lnTo>
                  <a:lnTo>
                    <a:pt x="780723" y="223283"/>
                  </a:lnTo>
                  <a:lnTo>
                    <a:pt x="756545" y="222833"/>
                  </a:lnTo>
                  <a:lnTo>
                    <a:pt x="734824" y="223077"/>
                  </a:lnTo>
                  <a:lnTo>
                    <a:pt x="720852" y="223772"/>
                  </a:lnTo>
                  <a:lnTo>
                    <a:pt x="684974" y="229551"/>
                  </a:lnTo>
                  <a:lnTo>
                    <a:pt x="680288" y="229729"/>
                  </a:lnTo>
                  <a:lnTo>
                    <a:pt x="673544" y="233882"/>
                  </a:lnTo>
                  <a:lnTo>
                    <a:pt x="671004" y="235748"/>
                  </a:lnTo>
                  <a:lnTo>
                    <a:pt x="677799" y="236587"/>
                  </a:lnTo>
                  <a:lnTo>
                    <a:pt x="680821" y="236993"/>
                  </a:lnTo>
                  <a:lnTo>
                    <a:pt x="738005" y="239729"/>
                  </a:lnTo>
                  <a:lnTo>
                    <a:pt x="767800" y="240508"/>
                  </a:lnTo>
                  <a:lnTo>
                    <a:pt x="778367" y="240481"/>
                  </a:lnTo>
                  <a:lnTo>
                    <a:pt x="788271" y="240552"/>
                  </a:lnTo>
                  <a:lnTo>
                    <a:pt x="828535" y="253630"/>
                  </a:lnTo>
                  <a:lnTo>
                    <a:pt x="836974" y="277227"/>
                  </a:lnTo>
                  <a:lnTo>
                    <a:pt x="834664" y="289688"/>
                  </a:lnTo>
                  <a:lnTo>
                    <a:pt x="798283" y="312837"/>
                  </a:lnTo>
                  <a:lnTo>
                    <a:pt x="789456" y="313091"/>
                  </a:lnTo>
                  <a:lnTo>
                    <a:pt x="781053" y="312936"/>
                  </a:lnTo>
                  <a:lnTo>
                    <a:pt x="772359" y="312623"/>
                  </a:lnTo>
                  <a:lnTo>
                    <a:pt x="762660" y="312406"/>
                  </a:lnTo>
                  <a:lnTo>
                    <a:pt x="710791" y="314286"/>
                  </a:lnTo>
                  <a:lnTo>
                    <a:pt x="677494" y="318438"/>
                  </a:lnTo>
                  <a:lnTo>
                    <a:pt x="672299" y="319619"/>
                  </a:lnTo>
                  <a:lnTo>
                    <a:pt x="669455" y="319378"/>
                  </a:lnTo>
                  <a:lnTo>
                    <a:pt x="667651" y="320838"/>
                  </a:lnTo>
                  <a:lnTo>
                    <a:pt x="678004" y="323242"/>
                  </a:lnTo>
                  <a:lnTo>
                    <a:pt x="687401" y="324193"/>
                  </a:lnTo>
                  <a:lnTo>
                    <a:pt x="696896" y="324269"/>
                  </a:lnTo>
                  <a:lnTo>
                    <a:pt x="707542" y="324052"/>
                  </a:lnTo>
                  <a:lnTo>
                    <a:pt x="718744" y="323789"/>
                  </a:lnTo>
                  <a:lnTo>
                    <a:pt x="729503" y="323428"/>
                  </a:lnTo>
                  <a:lnTo>
                    <a:pt x="740239" y="323121"/>
                  </a:lnTo>
                  <a:lnTo>
                    <a:pt x="781013" y="330451"/>
                  </a:lnTo>
                  <a:lnTo>
                    <a:pt x="791362" y="350214"/>
                  </a:lnTo>
                  <a:lnTo>
                    <a:pt x="790625" y="346226"/>
                  </a:lnTo>
                  <a:lnTo>
                    <a:pt x="789965" y="343978"/>
                  </a:lnTo>
                  <a:lnTo>
                    <a:pt x="788276" y="340371"/>
                  </a:lnTo>
                  <a:lnTo>
                    <a:pt x="788085" y="339914"/>
                  </a:lnTo>
                  <a:lnTo>
                    <a:pt x="787996" y="339647"/>
                  </a:lnTo>
                  <a:lnTo>
                    <a:pt x="787768" y="339203"/>
                  </a:lnTo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2" name="object 132" descr=""/>
            <p:cNvSpPr/>
            <p:nvPr/>
          </p:nvSpPr>
          <p:spPr>
            <a:xfrm>
              <a:off x="4369198" y="5860295"/>
              <a:ext cx="792480" cy="85725"/>
            </a:xfrm>
            <a:custGeom>
              <a:avLst/>
              <a:gdLst/>
              <a:ahLst/>
              <a:cxnLst/>
              <a:rect l="l" t="t" r="r" b="b"/>
              <a:pathLst>
                <a:path w="792479" h="85725">
                  <a:moveTo>
                    <a:pt x="791362" y="0"/>
                  </a:moveTo>
                  <a:lnTo>
                    <a:pt x="792395" y="8226"/>
                  </a:lnTo>
                  <a:lnTo>
                    <a:pt x="792133" y="15738"/>
                  </a:lnTo>
                  <a:lnTo>
                    <a:pt x="790219" y="22788"/>
                  </a:lnTo>
                  <a:lnTo>
                    <a:pt x="753165" y="39354"/>
                  </a:lnTo>
                  <a:lnTo>
                    <a:pt x="745644" y="39268"/>
                  </a:lnTo>
                  <a:lnTo>
                    <a:pt x="737476" y="38989"/>
                  </a:lnTo>
                  <a:lnTo>
                    <a:pt x="722974" y="38118"/>
                  </a:lnTo>
                  <a:lnTo>
                    <a:pt x="699327" y="36623"/>
                  </a:lnTo>
                  <a:lnTo>
                    <a:pt x="670776" y="35095"/>
                  </a:lnTo>
                  <a:lnTo>
                    <a:pt x="641565" y="34124"/>
                  </a:lnTo>
                  <a:lnTo>
                    <a:pt x="620655" y="33820"/>
                  </a:lnTo>
                  <a:lnTo>
                    <a:pt x="602257" y="33073"/>
                  </a:lnTo>
                  <a:lnTo>
                    <a:pt x="583981" y="31103"/>
                  </a:lnTo>
                  <a:lnTo>
                    <a:pt x="563435" y="27127"/>
                  </a:lnTo>
                  <a:lnTo>
                    <a:pt x="541935" y="21829"/>
                  </a:lnTo>
                  <a:lnTo>
                    <a:pt x="522111" y="17013"/>
                  </a:lnTo>
                  <a:lnTo>
                    <a:pt x="503565" y="13580"/>
                  </a:lnTo>
                  <a:lnTo>
                    <a:pt x="485902" y="12433"/>
                  </a:lnTo>
                  <a:lnTo>
                    <a:pt x="470133" y="13110"/>
                  </a:lnTo>
                  <a:lnTo>
                    <a:pt x="427151" y="20789"/>
                  </a:lnTo>
                  <a:lnTo>
                    <a:pt x="377763" y="35458"/>
                  </a:lnTo>
                  <a:lnTo>
                    <a:pt x="345286" y="45253"/>
                  </a:lnTo>
                  <a:lnTo>
                    <a:pt x="311048" y="54736"/>
                  </a:lnTo>
                  <a:lnTo>
                    <a:pt x="275024" y="65038"/>
                  </a:lnTo>
                  <a:lnTo>
                    <a:pt x="243287" y="74229"/>
                  </a:lnTo>
                  <a:lnTo>
                    <a:pt x="211284" y="81284"/>
                  </a:lnTo>
                  <a:lnTo>
                    <a:pt x="174447" y="85178"/>
                  </a:lnTo>
                  <a:lnTo>
                    <a:pt x="136534" y="84449"/>
                  </a:lnTo>
                  <a:lnTo>
                    <a:pt x="67880" y="67751"/>
                  </a:lnTo>
                  <a:lnTo>
                    <a:pt x="30467" y="52463"/>
                  </a:lnTo>
                  <a:lnTo>
                    <a:pt x="28460" y="51244"/>
                  </a:lnTo>
                  <a:lnTo>
                    <a:pt x="21622" y="46650"/>
                  </a:lnTo>
                  <a:lnTo>
                    <a:pt x="14997" y="43711"/>
                  </a:lnTo>
                  <a:lnTo>
                    <a:pt x="7988" y="42238"/>
                  </a:lnTo>
                  <a:lnTo>
                    <a:pt x="0" y="42037"/>
                  </a:lnTo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3" name="object 133" descr=""/>
            <p:cNvSpPr/>
            <p:nvPr/>
          </p:nvSpPr>
          <p:spPr>
            <a:xfrm>
              <a:off x="4981587" y="6189728"/>
              <a:ext cx="60325" cy="14604"/>
            </a:xfrm>
            <a:custGeom>
              <a:avLst/>
              <a:gdLst/>
              <a:ahLst/>
              <a:cxnLst/>
              <a:rect l="l" t="t" r="r" b="b"/>
              <a:pathLst>
                <a:path w="60325" h="14604">
                  <a:moveTo>
                    <a:pt x="0" y="10731"/>
                  </a:moveTo>
                  <a:lnTo>
                    <a:pt x="6756" y="14528"/>
                  </a:lnTo>
                  <a:lnTo>
                    <a:pt x="12014" y="11950"/>
                  </a:lnTo>
                  <a:lnTo>
                    <a:pt x="19354" y="9867"/>
                  </a:lnTo>
                  <a:lnTo>
                    <a:pt x="25550" y="8037"/>
                  </a:lnTo>
                  <a:lnTo>
                    <a:pt x="32950" y="5846"/>
                  </a:lnTo>
                  <a:lnTo>
                    <a:pt x="41264" y="3586"/>
                  </a:lnTo>
                  <a:lnTo>
                    <a:pt x="50203" y="1549"/>
                  </a:lnTo>
                  <a:lnTo>
                    <a:pt x="52082" y="1181"/>
                  </a:lnTo>
                  <a:lnTo>
                    <a:pt x="55486" y="647"/>
                  </a:lnTo>
                  <a:lnTo>
                    <a:pt x="59956" y="0"/>
                  </a:lnTo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4" name="object 134" descr=""/>
            <p:cNvSpPr/>
            <p:nvPr/>
          </p:nvSpPr>
          <p:spPr>
            <a:xfrm>
              <a:off x="4369203" y="6131129"/>
              <a:ext cx="870585" cy="350520"/>
            </a:xfrm>
            <a:custGeom>
              <a:avLst/>
              <a:gdLst/>
              <a:ahLst/>
              <a:cxnLst/>
              <a:rect l="l" t="t" r="r" b="b"/>
              <a:pathLst>
                <a:path w="870585" h="350520">
                  <a:moveTo>
                    <a:pt x="0" y="41134"/>
                  </a:moveTo>
                  <a:lnTo>
                    <a:pt x="29197" y="31355"/>
                  </a:lnTo>
                  <a:lnTo>
                    <a:pt x="29641" y="31088"/>
                  </a:lnTo>
                  <a:lnTo>
                    <a:pt x="30467" y="30707"/>
                  </a:lnTo>
                  <a:lnTo>
                    <a:pt x="67876" y="15472"/>
                  </a:lnTo>
                  <a:lnTo>
                    <a:pt x="102225" y="5116"/>
                  </a:lnTo>
                  <a:lnTo>
                    <a:pt x="136769" y="0"/>
                  </a:lnTo>
                  <a:lnTo>
                    <a:pt x="174764" y="481"/>
                  </a:lnTo>
                  <a:lnTo>
                    <a:pt x="211548" y="5690"/>
                  </a:lnTo>
                  <a:lnTo>
                    <a:pt x="243417" y="13806"/>
                  </a:lnTo>
                  <a:lnTo>
                    <a:pt x="275034" y="23737"/>
                  </a:lnTo>
                  <a:lnTo>
                    <a:pt x="311061" y="34390"/>
                  </a:lnTo>
                  <a:lnTo>
                    <a:pt x="332871" y="40170"/>
                  </a:lnTo>
                  <a:lnTo>
                    <a:pt x="351974" y="45571"/>
                  </a:lnTo>
                  <a:lnTo>
                    <a:pt x="371000" y="51312"/>
                  </a:lnTo>
                  <a:lnTo>
                    <a:pt x="392582" y="58114"/>
                  </a:lnTo>
                  <a:lnTo>
                    <a:pt x="419251" y="65601"/>
                  </a:lnTo>
                  <a:lnTo>
                    <a:pt x="450642" y="70914"/>
                  </a:lnTo>
                  <a:lnTo>
                    <a:pt x="485006" y="71042"/>
                  </a:lnTo>
                  <a:lnTo>
                    <a:pt x="520598" y="62978"/>
                  </a:lnTo>
                  <a:lnTo>
                    <a:pt x="535654" y="56074"/>
                  </a:lnTo>
                  <a:lnTo>
                    <a:pt x="548473" y="48912"/>
                  </a:lnTo>
                  <a:lnTo>
                    <a:pt x="561137" y="41332"/>
                  </a:lnTo>
                  <a:lnTo>
                    <a:pt x="575729" y="33171"/>
                  </a:lnTo>
                  <a:lnTo>
                    <a:pt x="612815" y="17962"/>
                  </a:lnTo>
                  <a:lnTo>
                    <a:pt x="633433" y="14658"/>
                  </a:lnTo>
                  <a:lnTo>
                    <a:pt x="642229" y="15192"/>
                  </a:lnTo>
                  <a:lnTo>
                    <a:pt x="672942" y="48079"/>
                  </a:lnTo>
                  <a:lnTo>
                    <a:pt x="672338" y="58596"/>
                  </a:lnTo>
                  <a:lnTo>
                    <a:pt x="695713" y="55422"/>
                  </a:lnTo>
                  <a:lnTo>
                    <a:pt x="724230" y="51751"/>
                  </a:lnTo>
                  <a:lnTo>
                    <a:pt x="750851" y="48356"/>
                  </a:lnTo>
                  <a:lnTo>
                    <a:pt x="768540" y="46010"/>
                  </a:lnTo>
                  <a:lnTo>
                    <a:pt x="780812" y="44213"/>
                  </a:lnTo>
                  <a:lnTo>
                    <a:pt x="792089" y="42631"/>
                  </a:lnTo>
                  <a:lnTo>
                    <a:pt x="802580" y="41437"/>
                  </a:lnTo>
                  <a:lnTo>
                    <a:pt x="812495" y="40803"/>
                  </a:lnTo>
                  <a:lnTo>
                    <a:pt x="821755" y="41047"/>
                  </a:lnTo>
                  <a:lnTo>
                    <a:pt x="849007" y="72642"/>
                  </a:lnTo>
                  <a:lnTo>
                    <a:pt x="849922" y="80186"/>
                  </a:lnTo>
                  <a:lnTo>
                    <a:pt x="849706" y="87514"/>
                  </a:lnTo>
                  <a:lnTo>
                    <a:pt x="847382" y="96480"/>
                  </a:lnTo>
                  <a:lnTo>
                    <a:pt x="846874" y="98334"/>
                  </a:lnTo>
                  <a:lnTo>
                    <a:pt x="846543" y="99363"/>
                  </a:lnTo>
                  <a:lnTo>
                    <a:pt x="845896" y="101179"/>
                  </a:lnTo>
                  <a:lnTo>
                    <a:pt x="845985" y="100925"/>
                  </a:lnTo>
                  <a:lnTo>
                    <a:pt x="846023" y="100773"/>
                  </a:lnTo>
                  <a:lnTo>
                    <a:pt x="846112" y="100519"/>
                  </a:lnTo>
                  <a:lnTo>
                    <a:pt x="846670" y="98969"/>
                  </a:lnTo>
                  <a:lnTo>
                    <a:pt x="846950" y="98080"/>
                  </a:lnTo>
                  <a:lnTo>
                    <a:pt x="847382" y="96480"/>
                  </a:lnTo>
                  <a:lnTo>
                    <a:pt x="845896" y="101179"/>
                  </a:lnTo>
                  <a:lnTo>
                    <a:pt x="837981" y="113867"/>
                  </a:lnTo>
                  <a:lnTo>
                    <a:pt x="826696" y="121032"/>
                  </a:lnTo>
                  <a:lnTo>
                    <a:pt x="782511" y="126931"/>
                  </a:lnTo>
                  <a:lnTo>
                    <a:pt x="735368" y="129881"/>
                  </a:lnTo>
                  <a:lnTo>
                    <a:pt x="708296" y="130902"/>
                  </a:lnTo>
                  <a:lnTo>
                    <a:pt x="695936" y="132426"/>
                  </a:lnTo>
                  <a:lnTo>
                    <a:pt x="681901" y="136180"/>
                  </a:lnTo>
                  <a:lnTo>
                    <a:pt x="684072" y="137514"/>
                  </a:lnTo>
                  <a:lnTo>
                    <a:pt x="684072" y="137908"/>
                  </a:lnTo>
                  <a:lnTo>
                    <a:pt x="687844" y="138695"/>
                  </a:lnTo>
                  <a:lnTo>
                    <a:pt x="691603" y="139495"/>
                  </a:lnTo>
                  <a:lnTo>
                    <a:pt x="702170" y="141083"/>
                  </a:lnTo>
                  <a:lnTo>
                    <a:pt x="744004" y="144389"/>
                  </a:lnTo>
                  <a:lnTo>
                    <a:pt x="782726" y="146302"/>
                  </a:lnTo>
                  <a:lnTo>
                    <a:pt x="794982" y="146445"/>
                  </a:lnTo>
                  <a:lnTo>
                    <a:pt x="806059" y="146440"/>
                  </a:lnTo>
                  <a:lnTo>
                    <a:pt x="816627" y="146529"/>
                  </a:lnTo>
                  <a:lnTo>
                    <a:pt x="855075" y="154633"/>
                  </a:lnTo>
                  <a:lnTo>
                    <a:pt x="870283" y="185822"/>
                  </a:lnTo>
                  <a:lnTo>
                    <a:pt x="868454" y="198061"/>
                  </a:lnTo>
                  <a:lnTo>
                    <a:pt x="862901" y="209764"/>
                  </a:lnTo>
                  <a:lnTo>
                    <a:pt x="850560" y="221538"/>
                  </a:lnTo>
                  <a:lnTo>
                    <a:pt x="836018" y="226258"/>
                  </a:lnTo>
                  <a:lnTo>
                    <a:pt x="819710" y="226459"/>
                  </a:lnTo>
                  <a:lnTo>
                    <a:pt x="802068" y="224674"/>
                  </a:lnTo>
                  <a:lnTo>
                    <a:pt x="780723" y="223283"/>
                  </a:lnTo>
                  <a:lnTo>
                    <a:pt x="756545" y="222833"/>
                  </a:lnTo>
                  <a:lnTo>
                    <a:pt x="734824" y="223077"/>
                  </a:lnTo>
                  <a:lnTo>
                    <a:pt x="720852" y="223772"/>
                  </a:lnTo>
                  <a:lnTo>
                    <a:pt x="684974" y="229551"/>
                  </a:lnTo>
                  <a:lnTo>
                    <a:pt x="680288" y="229729"/>
                  </a:lnTo>
                  <a:lnTo>
                    <a:pt x="673544" y="233882"/>
                  </a:lnTo>
                  <a:lnTo>
                    <a:pt x="671004" y="235748"/>
                  </a:lnTo>
                  <a:lnTo>
                    <a:pt x="677799" y="236587"/>
                  </a:lnTo>
                  <a:lnTo>
                    <a:pt x="680821" y="236993"/>
                  </a:lnTo>
                  <a:lnTo>
                    <a:pt x="738005" y="239729"/>
                  </a:lnTo>
                  <a:lnTo>
                    <a:pt x="767800" y="240508"/>
                  </a:lnTo>
                  <a:lnTo>
                    <a:pt x="778367" y="240481"/>
                  </a:lnTo>
                  <a:lnTo>
                    <a:pt x="788271" y="240552"/>
                  </a:lnTo>
                  <a:lnTo>
                    <a:pt x="828535" y="253630"/>
                  </a:lnTo>
                  <a:lnTo>
                    <a:pt x="836974" y="277227"/>
                  </a:lnTo>
                  <a:lnTo>
                    <a:pt x="834664" y="289688"/>
                  </a:lnTo>
                  <a:lnTo>
                    <a:pt x="798283" y="312837"/>
                  </a:lnTo>
                  <a:lnTo>
                    <a:pt x="789456" y="313091"/>
                  </a:lnTo>
                  <a:lnTo>
                    <a:pt x="781053" y="312936"/>
                  </a:lnTo>
                  <a:lnTo>
                    <a:pt x="772359" y="312623"/>
                  </a:lnTo>
                  <a:lnTo>
                    <a:pt x="762660" y="312406"/>
                  </a:lnTo>
                  <a:lnTo>
                    <a:pt x="710791" y="314286"/>
                  </a:lnTo>
                  <a:lnTo>
                    <a:pt x="677494" y="318438"/>
                  </a:lnTo>
                  <a:lnTo>
                    <a:pt x="672299" y="319619"/>
                  </a:lnTo>
                  <a:lnTo>
                    <a:pt x="669455" y="319378"/>
                  </a:lnTo>
                  <a:lnTo>
                    <a:pt x="667651" y="320838"/>
                  </a:lnTo>
                  <a:lnTo>
                    <a:pt x="678004" y="323242"/>
                  </a:lnTo>
                  <a:lnTo>
                    <a:pt x="687401" y="324193"/>
                  </a:lnTo>
                  <a:lnTo>
                    <a:pt x="696896" y="324269"/>
                  </a:lnTo>
                  <a:lnTo>
                    <a:pt x="707542" y="324052"/>
                  </a:lnTo>
                  <a:lnTo>
                    <a:pt x="718744" y="323789"/>
                  </a:lnTo>
                  <a:lnTo>
                    <a:pt x="729503" y="323428"/>
                  </a:lnTo>
                  <a:lnTo>
                    <a:pt x="740239" y="323121"/>
                  </a:lnTo>
                  <a:lnTo>
                    <a:pt x="781013" y="330451"/>
                  </a:lnTo>
                  <a:lnTo>
                    <a:pt x="791362" y="350214"/>
                  </a:lnTo>
                  <a:lnTo>
                    <a:pt x="790625" y="346226"/>
                  </a:lnTo>
                  <a:lnTo>
                    <a:pt x="789965" y="343978"/>
                  </a:lnTo>
                  <a:lnTo>
                    <a:pt x="788276" y="340371"/>
                  </a:lnTo>
                  <a:lnTo>
                    <a:pt x="788085" y="339914"/>
                  </a:lnTo>
                  <a:lnTo>
                    <a:pt x="787996" y="339647"/>
                  </a:lnTo>
                  <a:lnTo>
                    <a:pt x="787768" y="339203"/>
                  </a:lnTo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5" name="object 135" descr=""/>
            <p:cNvSpPr/>
            <p:nvPr/>
          </p:nvSpPr>
          <p:spPr>
            <a:xfrm>
              <a:off x="4369198" y="6481339"/>
              <a:ext cx="792480" cy="85725"/>
            </a:xfrm>
            <a:custGeom>
              <a:avLst/>
              <a:gdLst/>
              <a:ahLst/>
              <a:cxnLst/>
              <a:rect l="l" t="t" r="r" b="b"/>
              <a:pathLst>
                <a:path w="792479" h="85725">
                  <a:moveTo>
                    <a:pt x="791362" y="0"/>
                  </a:moveTo>
                  <a:lnTo>
                    <a:pt x="792395" y="8226"/>
                  </a:lnTo>
                  <a:lnTo>
                    <a:pt x="792133" y="15738"/>
                  </a:lnTo>
                  <a:lnTo>
                    <a:pt x="790219" y="22788"/>
                  </a:lnTo>
                  <a:lnTo>
                    <a:pt x="753165" y="39354"/>
                  </a:lnTo>
                  <a:lnTo>
                    <a:pt x="745644" y="39268"/>
                  </a:lnTo>
                  <a:lnTo>
                    <a:pt x="737476" y="38989"/>
                  </a:lnTo>
                  <a:lnTo>
                    <a:pt x="722974" y="38118"/>
                  </a:lnTo>
                  <a:lnTo>
                    <a:pt x="699327" y="36623"/>
                  </a:lnTo>
                  <a:lnTo>
                    <a:pt x="670776" y="35095"/>
                  </a:lnTo>
                  <a:lnTo>
                    <a:pt x="641565" y="34124"/>
                  </a:lnTo>
                  <a:lnTo>
                    <a:pt x="620655" y="33820"/>
                  </a:lnTo>
                  <a:lnTo>
                    <a:pt x="602257" y="33073"/>
                  </a:lnTo>
                  <a:lnTo>
                    <a:pt x="583981" y="31103"/>
                  </a:lnTo>
                  <a:lnTo>
                    <a:pt x="563435" y="27127"/>
                  </a:lnTo>
                  <a:lnTo>
                    <a:pt x="541935" y="21829"/>
                  </a:lnTo>
                  <a:lnTo>
                    <a:pt x="522111" y="17013"/>
                  </a:lnTo>
                  <a:lnTo>
                    <a:pt x="503565" y="13580"/>
                  </a:lnTo>
                  <a:lnTo>
                    <a:pt x="485902" y="12433"/>
                  </a:lnTo>
                  <a:lnTo>
                    <a:pt x="470133" y="13110"/>
                  </a:lnTo>
                  <a:lnTo>
                    <a:pt x="427151" y="20789"/>
                  </a:lnTo>
                  <a:lnTo>
                    <a:pt x="377763" y="35458"/>
                  </a:lnTo>
                  <a:lnTo>
                    <a:pt x="345286" y="45253"/>
                  </a:lnTo>
                  <a:lnTo>
                    <a:pt x="311048" y="54737"/>
                  </a:lnTo>
                  <a:lnTo>
                    <a:pt x="275024" y="65038"/>
                  </a:lnTo>
                  <a:lnTo>
                    <a:pt x="243287" y="74229"/>
                  </a:lnTo>
                  <a:lnTo>
                    <a:pt x="211284" y="81284"/>
                  </a:lnTo>
                  <a:lnTo>
                    <a:pt x="174447" y="85178"/>
                  </a:lnTo>
                  <a:lnTo>
                    <a:pt x="136534" y="84449"/>
                  </a:lnTo>
                  <a:lnTo>
                    <a:pt x="67880" y="67751"/>
                  </a:lnTo>
                  <a:lnTo>
                    <a:pt x="30467" y="52463"/>
                  </a:lnTo>
                  <a:lnTo>
                    <a:pt x="28460" y="51244"/>
                  </a:lnTo>
                  <a:lnTo>
                    <a:pt x="21622" y="46650"/>
                  </a:lnTo>
                  <a:lnTo>
                    <a:pt x="14997" y="43711"/>
                  </a:lnTo>
                  <a:lnTo>
                    <a:pt x="7988" y="42238"/>
                  </a:lnTo>
                  <a:lnTo>
                    <a:pt x="0" y="42037"/>
                  </a:lnTo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6" name="object 136" descr=""/>
            <p:cNvSpPr/>
            <p:nvPr/>
          </p:nvSpPr>
          <p:spPr>
            <a:xfrm>
              <a:off x="3788647" y="5342877"/>
              <a:ext cx="1270" cy="253365"/>
            </a:xfrm>
            <a:custGeom>
              <a:avLst/>
              <a:gdLst/>
              <a:ahLst/>
              <a:cxnLst/>
              <a:rect l="l" t="t" r="r" b="b"/>
              <a:pathLst>
                <a:path w="1270" h="253364">
                  <a:moveTo>
                    <a:pt x="0" y="0"/>
                  </a:moveTo>
                  <a:lnTo>
                    <a:pt x="93" y="46452"/>
                  </a:lnTo>
                  <a:lnTo>
                    <a:pt x="317" y="103021"/>
                  </a:lnTo>
                  <a:lnTo>
                    <a:pt x="584" y="161675"/>
                  </a:lnTo>
                  <a:lnTo>
                    <a:pt x="807" y="214382"/>
                  </a:lnTo>
                  <a:lnTo>
                    <a:pt x="901" y="253111"/>
                  </a:lnTo>
                </a:path>
              </a:pathLst>
            </a:custGeom>
            <a:ln w="508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7" name="object 137" descr=""/>
            <p:cNvSpPr/>
            <p:nvPr/>
          </p:nvSpPr>
          <p:spPr>
            <a:xfrm>
              <a:off x="3789555" y="5365469"/>
              <a:ext cx="48260" cy="231140"/>
            </a:xfrm>
            <a:custGeom>
              <a:avLst/>
              <a:gdLst/>
              <a:ahLst/>
              <a:cxnLst/>
              <a:rect l="l" t="t" r="r" b="b"/>
              <a:pathLst>
                <a:path w="48260" h="231139">
                  <a:moveTo>
                    <a:pt x="48183" y="0"/>
                  </a:moveTo>
                  <a:lnTo>
                    <a:pt x="43575" y="72431"/>
                  </a:lnTo>
                  <a:lnTo>
                    <a:pt x="31089" y="137794"/>
                  </a:lnTo>
                  <a:lnTo>
                    <a:pt x="11582" y="181865"/>
                  </a:lnTo>
                  <a:lnTo>
                    <a:pt x="3371" y="201547"/>
                  </a:lnTo>
                  <a:lnTo>
                    <a:pt x="0" y="230517"/>
                  </a:lnTo>
                </a:path>
              </a:pathLst>
            </a:custGeom>
            <a:ln w="508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8" name="object 138" descr=""/>
            <p:cNvSpPr/>
            <p:nvPr/>
          </p:nvSpPr>
          <p:spPr>
            <a:xfrm>
              <a:off x="3761178" y="5634272"/>
              <a:ext cx="54610" cy="60960"/>
            </a:xfrm>
            <a:custGeom>
              <a:avLst/>
              <a:gdLst/>
              <a:ahLst/>
              <a:cxnLst/>
              <a:rect l="l" t="t" r="r" b="b"/>
              <a:pathLst>
                <a:path w="54610" h="60960">
                  <a:moveTo>
                    <a:pt x="27266" y="0"/>
                  </a:moveTo>
                  <a:lnTo>
                    <a:pt x="16646" y="2385"/>
                  </a:lnTo>
                  <a:lnTo>
                    <a:pt x="7980" y="8894"/>
                  </a:lnTo>
                  <a:lnTo>
                    <a:pt x="2140" y="18554"/>
                  </a:lnTo>
                  <a:lnTo>
                    <a:pt x="0" y="30391"/>
                  </a:lnTo>
                  <a:lnTo>
                    <a:pt x="2140" y="42201"/>
                  </a:lnTo>
                  <a:lnTo>
                    <a:pt x="7980" y="51863"/>
                  </a:lnTo>
                  <a:lnTo>
                    <a:pt x="16646" y="58387"/>
                  </a:lnTo>
                  <a:lnTo>
                    <a:pt x="27266" y="60782"/>
                  </a:lnTo>
                  <a:lnTo>
                    <a:pt x="37887" y="58387"/>
                  </a:lnTo>
                  <a:lnTo>
                    <a:pt x="46553" y="51863"/>
                  </a:lnTo>
                  <a:lnTo>
                    <a:pt x="52393" y="42201"/>
                  </a:lnTo>
                  <a:lnTo>
                    <a:pt x="54533" y="30391"/>
                  </a:lnTo>
                  <a:lnTo>
                    <a:pt x="52393" y="18554"/>
                  </a:lnTo>
                  <a:lnTo>
                    <a:pt x="46553" y="8894"/>
                  </a:lnTo>
                  <a:lnTo>
                    <a:pt x="37887" y="2385"/>
                  </a:lnTo>
                  <a:lnTo>
                    <a:pt x="2726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9" name="object 139" descr=""/>
            <p:cNvSpPr/>
            <p:nvPr/>
          </p:nvSpPr>
          <p:spPr>
            <a:xfrm>
              <a:off x="3728084" y="5390248"/>
              <a:ext cx="61594" cy="205740"/>
            </a:xfrm>
            <a:custGeom>
              <a:avLst/>
              <a:gdLst/>
              <a:ahLst/>
              <a:cxnLst/>
              <a:rect l="l" t="t" r="r" b="b"/>
              <a:pathLst>
                <a:path w="61595" h="205739">
                  <a:moveTo>
                    <a:pt x="0" y="0"/>
                  </a:moveTo>
                  <a:lnTo>
                    <a:pt x="9604" y="52558"/>
                  </a:lnTo>
                  <a:lnTo>
                    <a:pt x="30734" y="108904"/>
                  </a:lnTo>
                  <a:lnTo>
                    <a:pt x="51863" y="162232"/>
                  </a:lnTo>
                  <a:lnTo>
                    <a:pt x="61468" y="205739"/>
                  </a:lnTo>
                </a:path>
              </a:pathLst>
            </a:custGeom>
            <a:ln w="508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0" name="object 140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720464" y="5357849"/>
              <a:ext cx="124894" cy="245758"/>
            </a:xfrm>
            <a:prstGeom prst="rect">
              <a:avLst/>
            </a:prstGeom>
          </p:spPr>
        </p:pic>
        <p:sp>
          <p:nvSpPr>
            <p:cNvPr id="141" name="object 141" descr=""/>
            <p:cNvSpPr/>
            <p:nvPr/>
          </p:nvSpPr>
          <p:spPr>
            <a:xfrm>
              <a:off x="3788647" y="5342877"/>
              <a:ext cx="1270" cy="253365"/>
            </a:xfrm>
            <a:custGeom>
              <a:avLst/>
              <a:gdLst/>
              <a:ahLst/>
              <a:cxnLst/>
              <a:rect l="l" t="t" r="r" b="b"/>
              <a:pathLst>
                <a:path w="1270" h="253364">
                  <a:moveTo>
                    <a:pt x="0" y="0"/>
                  </a:moveTo>
                  <a:lnTo>
                    <a:pt x="93" y="46452"/>
                  </a:lnTo>
                  <a:lnTo>
                    <a:pt x="317" y="103021"/>
                  </a:lnTo>
                  <a:lnTo>
                    <a:pt x="584" y="161675"/>
                  </a:lnTo>
                  <a:lnTo>
                    <a:pt x="807" y="214382"/>
                  </a:lnTo>
                  <a:lnTo>
                    <a:pt x="901" y="253111"/>
                  </a:lnTo>
                </a:path>
              </a:pathLst>
            </a:custGeom>
            <a:ln w="15240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2" name="object 142" descr=""/>
            <p:cNvSpPr/>
            <p:nvPr/>
          </p:nvSpPr>
          <p:spPr>
            <a:xfrm>
              <a:off x="3516422" y="5399556"/>
              <a:ext cx="1270" cy="253365"/>
            </a:xfrm>
            <a:custGeom>
              <a:avLst/>
              <a:gdLst/>
              <a:ahLst/>
              <a:cxnLst/>
              <a:rect l="l" t="t" r="r" b="b"/>
              <a:pathLst>
                <a:path w="1270" h="253364">
                  <a:moveTo>
                    <a:pt x="0" y="0"/>
                  </a:moveTo>
                  <a:lnTo>
                    <a:pt x="93" y="46452"/>
                  </a:lnTo>
                  <a:lnTo>
                    <a:pt x="317" y="103021"/>
                  </a:lnTo>
                  <a:lnTo>
                    <a:pt x="584" y="161675"/>
                  </a:lnTo>
                  <a:lnTo>
                    <a:pt x="807" y="214382"/>
                  </a:lnTo>
                  <a:lnTo>
                    <a:pt x="901" y="253111"/>
                  </a:lnTo>
                </a:path>
              </a:pathLst>
            </a:custGeom>
            <a:ln w="508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3" name="object 143" descr=""/>
            <p:cNvSpPr/>
            <p:nvPr/>
          </p:nvSpPr>
          <p:spPr>
            <a:xfrm>
              <a:off x="3517330" y="5422148"/>
              <a:ext cx="48260" cy="231140"/>
            </a:xfrm>
            <a:custGeom>
              <a:avLst/>
              <a:gdLst/>
              <a:ahLst/>
              <a:cxnLst/>
              <a:rect l="l" t="t" r="r" b="b"/>
              <a:pathLst>
                <a:path w="48260" h="231139">
                  <a:moveTo>
                    <a:pt x="48183" y="0"/>
                  </a:moveTo>
                  <a:lnTo>
                    <a:pt x="43575" y="72431"/>
                  </a:lnTo>
                  <a:lnTo>
                    <a:pt x="31089" y="137795"/>
                  </a:lnTo>
                  <a:lnTo>
                    <a:pt x="11582" y="181865"/>
                  </a:lnTo>
                  <a:lnTo>
                    <a:pt x="3371" y="201547"/>
                  </a:lnTo>
                  <a:lnTo>
                    <a:pt x="0" y="230517"/>
                  </a:lnTo>
                </a:path>
              </a:pathLst>
            </a:custGeom>
            <a:ln w="508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4" name="object 144" descr=""/>
            <p:cNvSpPr/>
            <p:nvPr/>
          </p:nvSpPr>
          <p:spPr>
            <a:xfrm>
              <a:off x="3455860" y="5446928"/>
              <a:ext cx="61594" cy="205740"/>
            </a:xfrm>
            <a:custGeom>
              <a:avLst/>
              <a:gdLst/>
              <a:ahLst/>
              <a:cxnLst/>
              <a:rect l="l" t="t" r="r" b="b"/>
              <a:pathLst>
                <a:path w="61595" h="205739">
                  <a:moveTo>
                    <a:pt x="0" y="0"/>
                  </a:moveTo>
                  <a:lnTo>
                    <a:pt x="9604" y="52558"/>
                  </a:lnTo>
                  <a:lnTo>
                    <a:pt x="30734" y="108904"/>
                  </a:lnTo>
                  <a:lnTo>
                    <a:pt x="51863" y="162232"/>
                  </a:lnTo>
                  <a:lnTo>
                    <a:pt x="61468" y="205740"/>
                  </a:lnTo>
                </a:path>
              </a:pathLst>
            </a:custGeom>
            <a:ln w="508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5" name="object 145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448240" y="5414528"/>
              <a:ext cx="124894" cy="245760"/>
            </a:xfrm>
            <a:prstGeom prst="rect">
              <a:avLst/>
            </a:prstGeom>
          </p:spPr>
        </p:pic>
        <p:sp>
          <p:nvSpPr>
            <p:cNvPr id="146" name="object 146" descr=""/>
            <p:cNvSpPr/>
            <p:nvPr/>
          </p:nvSpPr>
          <p:spPr>
            <a:xfrm>
              <a:off x="3516422" y="5399556"/>
              <a:ext cx="1270" cy="253365"/>
            </a:xfrm>
            <a:custGeom>
              <a:avLst/>
              <a:gdLst/>
              <a:ahLst/>
              <a:cxnLst/>
              <a:rect l="l" t="t" r="r" b="b"/>
              <a:pathLst>
                <a:path w="1270" h="253364">
                  <a:moveTo>
                    <a:pt x="0" y="0"/>
                  </a:moveTo>
                  <a:lnTo>
                    <a:pt x="93" y="46452"/>
                  </a:lnTo>
                  <a:lnTo>
                    <a:pt x="317" y="103021"/>
                  </a:lnTo>
                  <a:lnTo>
                    <a:pt x="584" y="161675"/>
                  </a:lnTo>
                  <a:lnTo>
                    <a:pt x="807" y="214382"/>
                  </a:lnTo>
                  <a:lnTo>
                    <a:pt x="901" y="253111"/>
                  </a:lnTo>
                </a:path>
              </a:pathLst>
            </a:custGeom>
            <a:ln w="15240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7" name="object 147" descr=""/>
            <p:cNvSpPr/>
            <p:nvPr/>
          </p:nvSpPr>
          <p:spPr>
            <a:xfrm>
              <a:off x="3434601" y="5690102"/>
              <a:ext cx="175260" cy="45720"/>
            </a:xfrm>
            <a:custGeom>
              <a:avLst/>
              <a:gdLst/>
              <a:ahLst/>
              <a:cxnLst/>
              <a:rect l="l" t="t" r="r" b="b"/>
              <a:pathLst>
                <a:path w="175260" h="45720">
                  <a:moveTo>
                    <a:pt x="124993" y="0"/>
                  </a:moveTo>
                  <a:lnTo>
                    <a:pt x="95815" y="353"/>
                  </a:lnTo>
                  <a:lnTo>
                    <a:pt x="73069" y="2827"/>
                  </a:lnTo>
                  <a:lnTo>
                    <a:pt x="45036" y="9542"/>
                  </a:lnTo>
                  <a:lnTo>
                    <a:pt x="0" y="22618"/>
                  </a:lnTo>
                  <a:lnTo>
                    <a:pt x="3308" y="26158"/>
                  </a:lnTo>
                  <a:lnTo>
                    <a:pt x="14216" y="33947"/>
                  </a:lnTo>
                  <a:lnTo>
                    <a:pt x="34198" y="41735"/>
                  </a:lnTo>
                  <a:lnTo>
                    <a:pt x="64731" y="45275"/>
                  </a:lnTo>
                  <a:lnTo>
                    <a:pt x="93683" y="44921"/>
                  </a:lnTo>
                  <a:lnTo>
                    <a:pt x="114847" y="42443"/>
                  </a:lnTo>
                  <a:lnTo>
                    <a:pt x="138585" y="35717"/>
                  </a:lnTo>
                  <a:lnTo>
                    <a:pt x="175260" y="22618"/>
                  </a:lnTo>
                  <a:lnTo>
                    <a:pt x="174212" y="19084"/>
                  </a:lnTo>
                  <a:lnTo>
                    <a:pt x="168276" y="11309"/>
                  </a:lnTo>
                  <a:lnTo>
                    <a:pt x="153266" y="3534"/>
                  </a:lnTo>
                  <a:lnTo>
                    <a:pt x="1249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8" name="object 148" descr=""/>
            <p:cNvSpPr/>
            <p:nvPr/>
          </p:nvSpPr>
          <p:spPr>
            <a:xfrm>
              <a:off x="3563981" y="6124878"/>
              <a:ext cx="318135" cy="132715"/>
            </a:xfrm>
            <a:custGeom>
              <a:avLst/>
              <a:gdLst/>
              <a:ahLst/>
              <a:cxnLst/>
              <a:rect l="l" t="t" r="r" b="b"/>
              <a:pathLst>
                <a:path w="318135" h="132714">
                  <a:moveTo>
                    <a:pt x="166497" y="0"/>
                  </a:moveTo>
                  <a:lnTo>
                    <a:pt x="125558" y="8213"/>
                  </a:lnTo>
                  <a:lnTo>
                    <a:pt x="95313" y="33481"/>
                  </a:lnTo>
                  <a:lnTo>
                    <a:pt x="68888" y="64104"/>
                  </a:lnTo>
                  <a:lnTo>
                    <a:pt x="39408" y="88382"/>
                  </a:lnTo>
                  <a:lnTo>
                    <a:pt x="0" y="94614"/>
                  </a:lnTo>
                  <a:lnTo>
                    <a:pt x="318084" y="132194"/>
                  </a:lnTo>
                  <a:lnTo>
                    <a:pt x="282729" y="121448"/>
                  </a:lnTo>
                  <a:lnTo>
                    <a:pt x="258698" y="97639"/>
                  </a:lnTo>
                  <a:lnTo>
                    <a:pt x="240523" y="67178"/>
                  </a:lnTo>
                  <a:lnTo>
                    <a:pt x="222742" y="36476"/>
                  </a:lnTo>
                  <a:lnTo>
                    <a:pt x="199888" y="11946"/>
                  </a:lnTo>
                  <a:lnTo>
                    <a:pt x="166497" y="0"/>
                  </a:lnTo>
                  <a:close/>
                </a:path>
              </a:pathLst>
            </a:custGeom>
            <a:solidFill>
              <a:srgbClr val="FF51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9" name="object 149" descr=""/>
            <p:cNvSpPr/>
            <p:nvPr/>
          </p:nvSpPr>
          <p:spPr>
            <a:xfrm>
              <a:off x="3563975" y="6118326"/>
              <a:ext cx="1381760" cy="281305"/>
            </a:xfrm>
            <a:custGeom>
              <a:avLst/>
              <a:gdLst/>
              <a:ahLst/>
              <a:cxnLst/>
              <a:rect l="l" t="t" r="r" b="b"/>
              <a:pathLst>
                <a:path w="1381760" h="281304">
                  <a:moveTo>
                    <a:pt x="318084" y="138747"/>
                  </a:moveTo>
                  <a:lnTo>
                    <a:pt x="274167" y="116319"/>
                  </a:lnTo>
                  <a:lnTo>
                    <a:pt x="252437" y="83591"/>
                  </a:lnTo>
                  <a:lnTo>
                    <a:pt x="233222" y="47383"/>
                  </a:lnTo>
                  <a:lnTo>
                    <a:pt x="209181" y="16573"/>
                  </a:lnTo>
                  <a:lnTo>
                    <a:pt x="172923" y="0"/>
                  </a:lnTo>
                  <a:lnTo>
                    <a:pt x="134594" y="2692"/>
                  </a:lnTo>
                  <a:lnTo>
                    <a:pt x="105892" y="20535"/>
                  </a:lnTo>
                  <a:lnTo>
                    <a:pt x="82461" y="46405"/>
                  </a:lnTo>
                  <a:lnTo>
                    <a:pt x="59931" y="73202"/>
                  </a:lnTo>
                  <a:lnTo>
                    <a:pt x="33896" y="93827"/>
                  </a:lnTo>
                  <a:lnTo>
                    <a:pt x="0" y="101168"/>
                  </a:lnTo>
                  <a:lnTo>
                    <a:pt x="38188" y="98679"/>
                  </a:lnTo>
                  <a:lnTo>
                    <a:pt x="69227" y="76873"/>
                  </a:lnTo>
                  <a:lnTo>
                    <a:pt x="97142" y="47713"/>
                  </a:lnTo>
                  <a:lnTo>
                    <a:pt x="125920" y="23126"/>
                  </a:lnTo>
                  <a:lnTo>
                    <a:pt x="147561" y="15062"/>
                  </a:lnTo>
                  <a:lnTo>
                    <a:pt x="170395" y="14947"/>
                  </a:lnTo>
                  <a:lnTo>
                    <a:pt x="191897" y="22567"/>
                  </a:lnTo>
                  <a:lnTo>
                    <a:pt x="209562" y="37693"/>
                  </a:lnTo>
                  <a:lnTo>
                    <a:pt x="224370" y="58331"/>
                  </a:lnTo>
                  <a:lnTo>
                    <a:pt x="237566" y="80657"/>
                  </a:lnTo>
                  <a:lnTo>
                    <a:pt x="251625" y="102527"/>
                  </a:lnTo>
                  <a:lnTo>
                    <a:pt x="269036" y="121742"/>
                  </a:lnTo>
                  <a:lnTo>
                    <a:pt x="280073" y="129476"/>
                  </a:lnTo>
                  <a:lnTo>
                    <a:pt x="292239" y="134975"/>
                  </a:lnTo>
                  <a:lnTo>
                    <a:pt x="305066" y="138099"/>
                  </a:lnTo>
                  <a:lnTo>
                    <a:pt x="318084" y="138747"/>
                  </a:lnTo>
                  <a:close/>
                </a:path>
                <a:path w="1381760" h="281304">
                  <a:moveTo>
                    <a:pt x="1140079" y="171234"/>
                  </a:moveTo>
                  <a:lnTo>
                    <a:pt x="1133729" y="172148"/>
                  </a:lnTo>
                  <a:lnTo>
                    <a:pt x="1127379" y="173240"/>
                  </a:lnTo>
                  <a:lnTo>
                    <a:pt x="1121029" y="174561"/>
                  </a:lnTo>
                  <a:lnTo>
                    <a:pt x="1114679" y="176174"/>
                  </a:lnTo>
                  <a:lnTo>
                    <a:pt x="1121029" y="177774"/>
                  </a:lnTo>
                  <a:lnTo>
                    <a:pt x="1127379" y="179095"/>
                  </a:lnTo>
                  <a:lnTo>
                    <a:pt x="1133729" y="180187"/>
                  </a:lnTo>
                  <a:lnTo>
                    <a:pt x="1140079" y="181114"/>
                  </a:lnTo>
                  <a:lnTo>
                    <a:pt x="1140079" y="171234"/>
                  </a:lnTo>
                  <a:close/>
                </a:path>
                <a:path w="1381760" h="281304">
                  <a:moveTo>
                    <a:pt x="1165948" y="230543"/>
                  </a:moveTo>
                  <a:lnTo>
                    <a:pt x="1159598" y="231178"/>
                  </a:lnTo>
                  <a:lnTo>
                    <a:pt x="1153248" y="231902"/>
                  </a:lnTo>
                  <a:lnTo>
                    <a:pt x="1146898" y="232727"/>
                  </a:lnTo>
                  <a:lnTo>
                    <a:pt x="1140548" y="233654"/>
                  </a:lnTo>
                  <a:lnTo>
                    <a:pt x="1146898" y="234569"/>
                  </a:lnTo>
                  <a:lnTo>
                    <a:pt x="1153248" y="235394"/>
                  </a:lnTo>
                  <a:lnTo>
                    <a:pt x="1159598" y="236118"/>
                  </a:lnTo>
                  <a:lnTo>
                    <a:pt x="1165948" y="236766"/>
                  </a:lnTo>
                  <a:lnTo>
                    <a:pt x="1165948" y="230543"/>
                  </a:lnTo>
                  <a:close/>
                </a:path>
                <a:path w="1381760" h="281304">
                  <a:moveTo>
                    <a:pt x="1190879" y="168719"/>
                  </a:moveTo>
                  <a:lnTo>
                    <a:pt x="1184529" y="168592"/>
                  </a:lnTo>
                  <a:lnTo>
                    <a:pt x="1178179" y="168643"/>
                  </a:lnTo>
                  <a:lnTo>
                    <a:pt x="1165479" y="168998"/>
                  </a:lnTo>
                  <a:lnTo>
                    <a:pt x="1165479" y="183349"/>
                  </a:lnTo>
                  <a:lnTo>
                    <a:pt x="1178179" y="183705"/>
                  </a:lnTo>
                  <a:lnTo>
                    <a:pt x="1184529" y="183756"/>
                  </a:lnTo>
                  <a:lnTo>
                    <a:pt x="1190879" y="183629"/>
                  </a:lnTo>
                  <a:lnTo>
                    <a:pt x="1190879" y="168719"/>
                  </a:lnTo>
                  <a:close/>
                </a:path>
                <a:path w="1381760" h="281304">
                  <a:moveTo>
                    <a:pt x="1205750" y="268744"/>
                  </a:moveTo>
                  <a:lnTo>
                    <a:pt x="1199400" y="269659"/>
                  </a:lnTo>
                  <a:lnTo>
                    <a:pt x="1193050" y="270751"/>
                  </a:lnTo>
                  <a:lnTo>
                    <a:pt x="1186700" y="272072"/>
                  </a:lnTo>
                  <a:lnTo>
                    <a:pt x="1180350" y="273685"/>
                  </a:lnTo>
                  <a:lnTo>
                    <a:pt x="1186700" y="275285"/>
                  </a:lnTo>
                  <a:lnTo>
                    <a:pt x="1193050" y="276606"/>
                  </a:lnTo>
                  <a:lnTo>
                    <a:pt x="1199400" y="277698"/>
                  </a:lnTo>
                  <a:lnTo>
                    <a:pt x="1205750" y="278625"/>
                  </a:lnTo>
                  <a:lnTo>
                    <a:pt x="1205750" y="268744"/>
                  </a:lnTo>
                  <a:close/>
                </a:path>
                <a:path w="1381760" h="281304">
                  <a:moveTo>
                    <a:pt x="1216748" y="227076"/>
                  </a:moveTo>
                  <a:lnTo>
                    <a:pt x="1210398" y="227355"/>
                  </a:lnTo>
                  <a:lnTo>
                    <a:pt x="1191348" y="228409"/>
                  </a:lnTo>
                  <a:lnTo>
                    <a:pt x="1191348" y="238874"/>
                  </a:lnTo>
                  <a:lnTo>
                    <a:pt x="1210398" y="239941"/>
                  </a:lnTo>
                  <a:lnTo>
                    <a:pt x="1216748" y="240207"/>
                  </a:lnTo>
                  <a:lnTo>
                    <a:pt x="1216748" y="227076"/>
                  </a:lnTo>
                  <a:close/>
                </a:path>
                <a:path w="1381760" h="281304">
                  <a:moveTo>
                    <a:pt x="1241679" y="173863"/>
                  </a:moveTo>
                  <a:lnTo>
                    <a:pt x="1235329" y="172681"/>
                  </a:lnTo>
                  <a:lnTo>
                    <a:pt x="1228979" y="171665"/>
                  </a:lnTo>
                  <a:lnTo>
                    <a:pt x="1222629" y="170827"/>
                  </a:lnTo>
                  <a:lnTo>
                    <a:pt x="1216279" y="170154"/>
                  </a:lnTo>
                  <a:lnTo>
                    <a:pt x="1216279" y="182194"/>
                  </a:lnTo>
                  <a:lnTo>
                    <a:pt x="1222629" y="181521"/>
                  </a:lnTo>
                  <a:lnTo>
                    <a:pt x="1228979" y="180670"/>
                  </a:lnTo>
                  <a:lnTo>
                    <a:pt x="1235329" y="179666"/>
                  </a:lnTo>
                  <a:lnTo>
                    <a:pt x="1241679" y="178485"/>
                  </a:lnTo>
                  <a:lnTo>
                    <a:pt x="1241679" y="173863"/>
                  </a:lnTo>
                  <a:close/>
                </a:path>
                <a:path w="1381760" h="281304">
                  <a:moveTo>
                    <a:pt x="1256550" y="266230"/>
                  </a:moveTo>
                  <a:lnTo>
                    <a:pt x="1250200" y="266115"/>
                  </a:lnTo>
                  <a:lnTo>
                    <a:pt x="1243850" y="266153"/>
                  </a:lnTo>
                  <a:lnTo>
                    <a:pt x="1231150" y="266509"/>
                  </a:lnTo>
                  <a:lnTo>
                    <a:pt x="1231150" y="280860"/>
                  </a:lnTo>
                  <a:lnTo>
                    <a:pt x="1243850" y="281216"/>
                  </a:lnTo>
                  <a:lnTo>
                    <a:pt x="1250200" y="281266"/>
                  </a:lnTo>
                  <a:lnTo>
                    <a:pt x="1256550" y="281139"/>
                  </a:lnTo>
                  <a:lnTo>
                    <a:pt x="1256550" y="266230"/>
                  </a:lnTo>
                  <a:close/>
                </a:path>
                <a:path w="1381760" h="281304">
                  <a:moveTo>
                    <a:pt x="1267548" y="226034"/>
                  </a:moveTo>
                  <a:lnTo>
                    <a:pt x="1242148" y="226314"/>
                  </a:lnTo>
                  <a:lnTo>
                    <a:pt x="1242148" y="240995"/>
                  </a:lnTo>
                  <a:lnTo>
                    <a:pt x="1267548" y="241261"/>
                  </a:lnTo>
                  <a:lnTo>
                    <a:pt x="1267548" y="226034"/>
                  </a:lnTo>
                  <a:close/>
                </a:path>
                <a:path w="1381760" h="281304">
                  <a:moveTo>
                    <a:pt x="1279537" y="195160"/>
                  </a:moveTo>
                  <a:lnTo>
                    <a:pt x="1273187" y="196088"/>
                  </a:lnTo>
                  <a:lnTo>
                    <a:pt x="1266837" y="197180"/>
                  </a:lnTo>
                  <a:lnTo>
                    <a:pt x="1260487" y="198501"/>
                  </a:lnTo>
                  <a:lnTo>
                    <a:pt x="1254137" y="200101"/>
                  </a:lnTo>
                  <a:lnTo>
                    <a:pt x="1260487" y="201714"/>
                  </a:lnTo>
                  <a:lnTo>
                    <a:pt x="1266837" y="203034"/>
                  </a:lnTo>
                  <a:lnTo>
                    <a:pt x="1273187" y="204127"/>
                  </a:lnTo>
                  <a:lnTo>
                    <a:pt x="1279537" y="205041"/>
                  </a:lnTo>
                  <a:lnTo>
                    <a:pt x="1279537" y="195160"/>
                  </a:lnTo>
                  <a:close/>
                </a:path>
                <a:path w="1381760" h="281304">
                  <a:moveTo>
                    <a:pt x="1307350" y="271373"/>
                  </a:moveTo>
                  <a:lnTo>
                    <a:pt x="1301000" y="270192"/>
                  </a:lnTo>
                  <a:lnTo>
                    <a:pt x="1294650" y="269176"/>
                  </a:lnTo>
                  <a:lnTo>
                    <a:pt x="1288300" y="268338"/>
                  </a:lnTo>
                  <a:lnTo>
                    <a:pt x="1281950" y="267665"/>
                  </a:lnTo>
                  <a:lnTo>
                    <a:pt x="1281950" y="279704"/>
                  </a:lnTo>
                  <a:lnTo>
                    <a:pt x="1288300" y="279031"/>
                  </a:lnTo>
                  <a:lnTo>
                    <a:pt x="1294650" y="278193"/>
                  </a:lnTo>
                  <a:lnTo>
                    <a:pt x="1301000" y="277177"/>
                  </a:lnTo>
                  <a:lnTo>
                    <a:pt x="1307350" y="275996"/>
                  </a:lnTo>
                  <a:lnTo>
                    <a:pt x="1307350" y="271373"/>
                  </a:lnTo>
                  <a:close/>
                </a:path>
                <a:path w="1381760" h="281304">
                  <a:moveTo>
                    <a:pt x="1318348" y="227126"/>
                  </a:moveTo>
                  <a:lnTo>
                    <a:pt x="1299298" y="226479"/>
                  </a:lnTo>
                  <a:lnTo>
                    <a:pt x="1292948" y="226326"/>
                  </a:lnTo>
                  <a:lnTo>
                    <a:pt x="1292948" y="240982"/>
                  </a:lnTo>
                  <a:lnTo>
                    <a:pt x="1299298" y="240830"/>
                  </a:lnTo>
                  <a:lnTo>
                    <a:pt x="1318348" y="240182"/>
                  </a:lnTo>
                  <a:lnTo>
                    <a:pt x="1318348" y="227126"/>
                  </a:lnTo>
                  <a:close/>
                </a:path>
                <a:path w="1381760" h="281304">
                  <a:moveTo>
                    <a:pt x="1330337" y="192659"/>
                  </a:moveTo>
                  <a:lnTo>
                    <a:pt x="1323987" y="192532"/>
                  </a:lnTo>
                  <a:lnTo>
                    <a:pt x="1317637" y="192582"/>
                  </a:lnTo>
                  <a:lnTo>
                    <a:pt x="1304937" y="192938"/>
                  </a:lnTo>
                  <a:lnTo>
                    <a:pt x="1304937" y="207289"/>
                  </a:lnTo>
                  <a:lnTo>
                    <a:pt x="1317637" y="207645"/>
                  </a:lnTo>
                  <a:lnTo>
                    <a:pt x="1323987" y="207683"/>
                  </a:lnTo>
                  <a:lnTo>
                    <a:pt x="1330337" y="207568"/>
                  </a:lnTo>
                  <a:lnTo>
                    <a:pt x="1330337" y="192659"/>
                  </a:lnTo>
                  <a:close/>
                </a:path>
                <a:path w="1381760" h="281304">
                  <a:moveTo>
                    <a:pt x="1369148" y="230682"/>
                  </a:moveTo>
                  <a:lnTo>
                    <a:pt x="1362798" y="230047"/>
                  </a:lnTo>
                  <a:lnTo>
                    <a:pt x="1356448" y="229501"/>
                  </a:lnTo>
                  <a:lnTo>
                    <a:pt x="1343748" y="228511"/>
                  </a:lnTo>
                  <a:lnTo>
                    <a:pt x="1343748" y="238785"/>
                  </a:lnTo>
                  <a:lnTo>
                    <a:pt x="1362798" y="237248"/>
                  </a:lnTo>
                  <a:lnTo>
                    <a:pt x="1369148" y="236613"/>
                  </a:lnTo>
                  <a:lnTo>
                    <a:pt x="1369148" y="230682"/>
                  </a:lnTo>
                  <a:close/>
                </a:path>
                <a:path w="1381760" h="281304">
                  <a:moveTo>
                    <a:pt x="1381137" y="197789"/>
                  </a:moveTo>
                  <a:lnTo>
                    <a:pt x="1374787" y="196608"/>
                  </a:lnTo>
                  <a:lnTo>
                    <a:pt x="1368437" y="195605"/>
                  </a:lnTo>
                  <a:lnTo>
                    <a:pt x="1362087" y="194754"/>
                  </a:lnTo>
                  <a:lnTo>
                    <a:pt x="1355737" y="194081"/>
                  </a:lnTo>
                  <a:lnTo>
                    <a:pt x="1355737" y="206121"/>
                  </a:lnTo>
                  <a:lnTo>
                    <a:pt x="1362087" y="205447"/>
                  </a:lnTo>
                  <a:lnTo>
                    <a:pt x="1368437" y="204609"/>
                  </a:lnTo>
                  <a:lnTo>
                    <a:pt x="1374787" y="203593"/>
                  </a:lnTo>
                  <a:lnTo>
                    <a:pt x="1381137" y="202412"/>
                  </a:lnTo>
                  <a:lnTo>
                    <a:pt x="1381137" y="1977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0" name="object 150" descr=""/>
            <p:cNvSpPr/>
            <p:nvPr/>
          </p:nvSpPr>
          <p:spPr>
            <a:xfrm>
              <a:off x="4305147" y="4968778"/>
              <a:ext cx="126364" cy="635"/>
            </a:xfrm>
            <a:custGeom>
              <a:avLst/>
              <a:gdLst/>
              <a:ahLst/>
              <a:cxnLst/>
              <a:rect l="l" t="t" r="r" b="b"/>
              <a:pathLst>
                <a:path w="126364" h="635">
                  <a:moveTo>
                    <a:pt x="0" y="50"/>
                  </a:moveTo>
                  <a:lnTo>
                    <a:pt x="126314" y="0"/>
                  </a:lnTo>
                </a:path>
              </a:pathLst>
            </a:custGeom>
            <a:ln w="1306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1" name="object 151" descr=""/>
            <p:cNvSpPr/>
            <p:nvPr/>
          </p:nvSpPr>
          <p:spPr>
            <a:xfrm>
              <a:off x="4297386" y="4881562"/>
              <a:ext cx="120014" cy="40640"/>
            </a:xfrm>
            <a:custGeom>
              <a:avLst/>
              <a:gdLst/>
              <a:ahLst/>
              <a:cxnLst/>
              <a:rect l="l" t="t" r="r" b="b"/>
              <a:pathLst>
                <a:path w="120014" h="40639">
                  <a:moveTo>
                    <a:pt x="0" y="40563"/>
                  </a:moveTo>
                  <a:lnTo>
                    <a:pt x="119532" y="0"/>
                  </a:lnTo>
                </a:path>
              </a:pathLst>
            </a:custGeom>
            <a:ln w="1306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2" name="object 152" descr=""/>
            <p:cNvSpPr/>
            <p:nvPr/>
          </p:nvSpPr>
          <p:spPr>
            <a:xfrm>
              <a:off x="4297681" y="5015516"/>
              <a:ext cx="120014" cy="40640"/>
            </a:xfrm>
            <a:custGeom>
              <a:avLst/>
              <a:gdLst/>
              <a:ahLst/>
              <a:cxnLst/>
              <a:rect l="l" t="t" r="r" b="b"/>
              <a:pathLst>
                <a:path w="120014" h="40639">
                  <a:moveTo>
                    <a:pt x="0" y="0"/>
                  </a:moveTo>
                  <a:lnTo>
                    <a:pt x="119773" y="40487"/>
                  </a:lnTo>
                </a:path>
              </a:pathLst>
            </a:custGeom>
            <a:ln w="1306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3" name="object 153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069636" y="4826050"/>
              <a:ext cx="198208" cy="285559"/>
            </a:xfrm>
            <a:prstGeom prst="rect">
              <a:avLst/>
            </a:prstGeom>
          </p:spPr>
        </p:pic>
        <p:sp>
          <p:nvSpPr>
            <p:cNvPr id="154" name="object 154" descr=""/>
            <p:cNvSpPr/>
            <p:nvPr/>
          </p:nvSpPr>
          <p:spPr>
            <a:xfrm>
              <a:off x="7168819" y="5238347"/>
              <a:ext cx="1172845" cy="749935"/>
            </a:xfrm>
            <a:custGeom>
              <a:avLst/>
              <a:gdLst/>
              <a:ahLst/>
              <a:cxnLst/>
              <a:rect l="l" t="t" r="r" b="b"/>
              <a:pathLst>
                <a:path w="1172845" h="749935">
                  <a:moveTo>
                    <a:pt x="527122" y="321855"/>
                  </a:moveTo>
                  <a:lnTo>
                    <a:pt x="484245" y="328000"/>
                  </a:lnTo>
                  <a:lnTo>
                    <a:pt x="452707" y="345061"/>
                  </a:lnTo>
                  <a:lnTo>
                    <a:pt x="439493" y="375962"/>
                  </a:lnTo>
                  <a:lnTo>
                    <a:pt x="442900" y="407736"/>
                  </a:lnTo>
                  <a:lnTo>
                    <a:pt x="454735" y="431464"/>
                  </a:lnTo>
                  <a:lnTo>
                    <a:pt x="472535" y="448824"/>
                  </a:lnTo>
                  <a:lnTo>
                    <a:pt x="493837" y="461496"/>
                  </a:lnTo>
                  <a:lnTo>
                    <a:pt x="512892" y="477552"/>
                  </a:lnTo>
                  <a:lnTo>
                    <a:pt x="567101" y="515564"/>
                  </a:lnTo>
                  <a:lnTo>
                    <a:pt x="619211" y="541163"/>
                  </a:lnTo>
                  <a:lnTo>
                    <a:pt x="681603" y="558113"/>
                  </a:lnTo>
                  <a:lnTo>
                    <a:pt x="707994" y="565704"/>
                  </a:lnTo>
                  <a:lnTo>
                    <a:pt x="740280" y="585016"/>
                  </a:lnTo>
                  <a:lnTo>
                    <a:pt x="798554" y="631195"/>
                  </a:lnTo>
                  <a:lnTo>
                    <a:pt x="837029" y="658434"/>
                  </a:lnTo>
                  <a:lnTo>
                    <a:pt x="884520" y="686463"/>
                  </a:lnTo>
                  <a:lnTo>
                    <a:pt x="943123" y="713801"/>
                  </a:lnTo>
                  <a:lnTo>
                    <a:pt x="1014930" y="738966"/>
                  </a:lnTo>
                  <a:lnTo>
                    <a:pt x="1052443" y="749915"/>
                  </a:lnTo>
                  <a:lnTo>
                    <a:pt x="1071866" y="711223"/>
                  </a:lnTo>
                  <a:lnTo>
                    <a:pt x="1090343" y="670056"/>
                  </a:lnTo>
                  <a:lnTo>
                    <a:pt x="1107071" y="627970"/>
                  </a:lnTo>
                  <a:lnTo>
                    <a:pt x="1122003" y="585009"/>
                  </a:lnTo>
                  <a:lnTo>
                    <a:pt x="1135108" y="541163"/>
                  </a:lnTo>
                  <a:lnTo>
                    <a:pt x="1146297" y="496651"/>
                  </a:lnTo>
                  <a:lnTo>
                    <a:pt x="1155567" y="451345"/>
                  </a:lnTo>
                  <a:lnTo>
                    <a:pt x="1162857" y="405350"/>
                  </a:lnTo>
                  <a:lnTo>
                    <a:pt x="1168121" y="358711"/>
                  </a:lnTo>
                  <a:lnTo>
                    <a:pt x="1170487" y="323701"/>
                  </a:lnTo>
                  <a:lnTo>
                    <a:pt x="574355" y="323701"/>
                  </a:lnTo>
                  <a:lnTo>
                    <a:pt x="527122" y="321855"/>
                  </a:lnTo>
                  <a:close/>
                </a:path>
                <a:path w="1172845" h="749935">
                  <a:moveTo>
                    <a:pt x="1171827" y="238751"/>
                  </a:moveTo>
                  <a:lnTo>
                    <a:pt x="648002" y="238751"/>
                  </a:lnTo>
                  <a:lnTo>
                    <a:pt x="622254" y="263549"/>
                  </a:lnTo>
                  <a:lnTo>
                    <a:pt x="599844" y="286174"/>
                  </a:lnTo>
                  <a:lnTo>
                    <a:pt x="583101" y="306325"/>
                  </a:lnTo>
                  <a:lnTo>
                    <a:pt x="574355" y="323701"/>
                  </a:lnTo>
                  <a:lnTo>
                    <a:pt x="1170487" y="323701"/>
                  </a:lnTo>
                  <a:lnTo>
                    <a:pt x="1171313" y="311474"/>
                  </a:lnTo>
                  <a:lnTo>
                    <a:pt x="1172384" y="263549"/>
                  </a:lnTo>
                  <a:lnTo>
                    <a:pt x="1171827" y="238751"/>
                  </a:lnTo>
                  <a:close/>
                </a:path>
                <a:path w="1172845" h="749935">
                  <a:moveTo>
                    <a:pt x="1171440" y="221555"/>
                  </a:moveTo>
                  <a:lnTo>
                    <a:pt x="3452" y="221555"/>
                  </a:lnTo>
                  <a:lnTo>
                    <a:pt x="3284" y="224967"/>
                  </a:lnTo>
                  <a:lnTo>
                    <a:pt x="27648" y="268498"/>
                  </a:lnTo>
                  <a:lnTo>
                    <a:pt x="74025" y="287021"/>
                  </a:lnTo>
                  <a:lnTo>
                    <a:pt x="112151" y="285169"/>
                  </a:lnTo>
                  <a:lnTo>
                    <a:pt x="154703" y="276336"/>
                  </a:lnTo>
                  <a:lnTo>
                    <a:pt x="192910" y="265445"/>
                  </a:lnTo>
                  <a:lnTo>
                    <a:pt x="225326" y="252989"/>
                  </a:lnTo>
                  <a:lnTo>
                    <a:pt x="250505" y="239462"/>
                  </a:lnTo>
                  <a:lnTo>
                    <a:pt x="399923" y="239462"/>
                  </a:lnTo>
                  <a:lnTo>
                    <a:pt x="454314" y="231131"/>
                  </a:lnTo>
                  <a:lnTo>
                    <a:pt x="1171655" y="231131"/>
                  </a:lnTo>
                  <a:lnTo>
                    <a:pt x="1171440" y="221555"/>
                  </a:lnTo>
                  <a:close/>
                </a:path>
                <a:path w="1172845" h="749935">
                  <a:moveTo>
                    <a:pt x="399923" y="239462"/>
                  </a:moveTo>
                  <a:lnTo>
                    <a:pt x="250505" y="239462"/>
                  </a:lnTo>
                  <a:lnTo>
                    <a:pt x="287820" y="242850"/>
                  </a:lnTo>
                  <a:lnTo>
                    <a:pt x="334574" y="244098"/>
                  </a:lnTo>
                  <a:lnTo>
                    <a:pt x="390245" y="240944"/>
                  </a:lnTo>
                  <a:lnTo>
                    <a:pt x="399923" y="239462"/>
                  </a:lnTo>
                  <a:close/>
                </a:path>
                <a:path w="1172845" h="749935">
                  <a:moveTo>
                    <a:pt x="1171655" y="231131"/>
                  </a:moveTo>
                  <a:lnTo>
                    <a:pt x="454314" y="231131"/>
                  </a:lnTo>
                  <a:lnTo>
                    <a:pt x="485128" y="235585"/>
                  </a:lnTo>
                  <a:lnTo>
                    <a:pt x="528593" y="239880"/>
                  </a:lnTo>
                  <a:lnTo>
                    <a:pt x="583341" y="241706"/>
                  </a:lnTo>
                  <a:lnTo>
                    <a:pt x="648002" y="238751"/>
                  </a:lnTo>
                  <a:lnTo>
                    <a:pt x="1171827" y="238751"/>
                  </a:lnTo>
                  <a:lnTo>
                    <a:pt x="1171655" y="231131"/>
                  </a:lnTo>
                  <a:close/>
                </a:path>
                <a:path w="1172845" h="749935">
                  <a:moveTo>
                    <a:pt x="462328" y="33073"/>
                  </a:moveTo>
                  <a:lnTo>
                    <a:pt x="444747" y="33311"/>
                  </a:lnTo>
                  <a:lnTo>
                    <a:pt x="427848" y="37177"/>
                  </a:lnTo>
                  <a:lnTo>
                    <a:pt x="410609" y="44164"/>
                  </a:lnTo>
                  <a:lnTo>
                    <a:pt x="393373" y="51996"/>
                  </a:lnTo>
                  <a:lnTo>
                    <a:pt x="376138" y="59635"/>
                  </a:lnTo>
                  <a:lnTo>
                    <a:pt x="358899" y="66044"/>
                  </a:lnTo>
                  <a:lnTo>
                    <a:pt x="322094" y="74415"/>
                  </a:lnTo>
                  <a:lnTo>
                    <a:pt x="261357" y="86757"/>
                  </a:lnTo>
                  <a:lnTo>
                    <a:pt x="199486" y="100234"/>
                  </a:lnTo>
                  <a:lnTo>
                    <a:pt x="159281" y="112005"/>
                  </a:lnTo>
                  <a:lnTo>
                    <a:pt x="120107" y="132227"/>
                  </a:lnTo>
                  <a:lnTo>
                    <a:pt x="93012" y="156404"/>
                  </a:lnTo>
                  <a:lnTo>
                    <a:pt x="87993" y="158217"/>
                  </a:lnTo>
                  <a:lnTo>
                    <a:pt x="41437" y="178020"/>
                  </a:lnTo>
                  <a:lnTo>
                    <a:pt x="3749" y="203419"/>
                  </a:lnTo>
                  <a:lnTo>
                    <a:pt x="0" y="222353"/>
                  </a:lnTo>
                  <a:lnTo>
                    <a:pt x="3452" y="221555"/>
                  </a:lnTo>
                  <a:lnTo>
                    <a:pt x="1171440" y="221555"/>
                  </a:lnTo>
                  <a:lnTo>
                    <a:pt x="1168121" y="168662"/>
                  </a:lnTo>
                  <a:lnTo>
                    <a:pt x="1162857" y="122023"/>
                  </a:lnTo>
                  <a:lnTo>
                    <a:pt x="1090089" y="69108"/>
                  </a:lnTo>
                  <a:lnTo>
                    <a:pt x="1048688" y="42368"/>
                  </a:lnTo>
                  <a:lnTo>
                    <a:pt x="1039975" y="36999"/>
                  </a:lnTo>
                  <a:lnTo>
                    <a:pt x="507705" y="36999"/>
                  </a:lnTo>
                  <a:lnTo>
                    <a:pt x="462328" y="33073"/>
                  </a:lnTo>
                  <a:close/>
                </a:path>
                <a:path w="1172845" h="749935">
                  <a:moveTo>
                    <a:pt x="899365" y="9749"/>
                  </a:moveTo>
                  <a:lnTo>
                    <a:pt x="890563" y="9849"/>
                  </a:lnTo>
                  <a:lnTo>
                    <a:pt x="881050" y="10460"/>
                  </a:lnTo>
                  <a:lnTo>
                    <a:pt x="840689" y="14657"/>
                  </a:lnTo>
                  <a:lnTo>
                    <a:pt x="788842" y="19175"/>
                  </a:lnTo>
                  <a:lnTo>
                    <a:pt x="589496" y="33870"/>
                  </a:lnTo>
                  <a:lnTo>
                    <a:pt x="537649" y="36609"/>
                  </a:lnTo>
                  <a:lnTo>
                    <a:pt x="507705" y="36999"/>
                  </a:lnTo>
                  <a:lnTo>
                    <a:pt x="1039975" y="36999"/>
                  </a:lnTo>
                  <a:lnTo>
                    <a:pt x="1014147" y="21081"/>
                  </a:lnTo>
                  <a:lnTo>
                    <a:pt x="994329" y="10138"/>
                  </a:lnTo>
                  <a:lnTo>
                    <a:pt x="907654" y="10138"/>
                  </a:lnTo>
                  <a:lnTo>
                    <a:pt x="899365" y="9749"/>
                  </a:lnTo>
                  <a:close/>
                </a:path>
                <a:path w="1172845" h="749935">
                  <a:moveTo>
                    <a:pt x="950575" y="0"/>
                  </a:moveTo>
                  <a:lnTo>
                    <a:pt x="931817" y="2536"/>
                  </a:lnTo>
                  <a:lnTo>
                    <a:pt x="917128" y="6517"/>
                  </a:lnTo>
                  <a:lnTo>
                    <a:pt x="907654" y="10138"/>
                  </a:lnTo>
                  <a:lnTo>
                    <a:pt x="994329" y="10138"/>
                  </a:lnTo>
                  <a:lnTo>
                    <a:pt x="988120" y="6710"/>
                  </a:lnTo>
                  <a:lnTo>
                    <a:pt x="972258" y="715"/>
                  </a:lnTo>
                  <a:lnTo>
                    <a:pt x="950575" y="0"/>
                  </a:lnTo>
                  <a:close/>
                </a:path>
              </a:pathLst>
            </a:custGeom>
            <a:solidFill>
              <a:srgbClr val="FFFDFD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5" name="object 155" descr=""/>
            <p:cNvSpPr/>
            <p:nvPr/>
          </p:nvSpPr>
          <p:spPr>
            <a:xfrm>
              <a:off x="8073337" y="5238719"/>
              <a:ext cx="257810" cy="116839"/>
            </a:xfrm>
            <a:custGeom>
              <a:avLst/>
              <a:gdLst/>
              <a:ahLst/>
              <a:cxnLst/>
              <a:rect l="l" t="t" r="r" b="b"/>
              <a:pathLst>
                <a:path w="257809" h="116839">
                  <a:moveTo>
                    <a:pt x="257481" y="116241"/>
                  </a:moveTo>
                  <a:lnTo>
                    <a:pt x="185571" y="68734"/>
                  </a:lnTo>
                  <a:lnTo>
                    <a:pt x="144170" y="41993"/>
                  </a:lnTo>
                  <a:lnTo>
                    <a:pt x="109630" y="20707"/>
                  </a:lnTo>
                  <a:lnTo>
                    <a:pt x="67741" y="340"/>
                  </a:lnTo>
                  <a:lnTo>
                    <a:pt x="41335" y="0"/>
                  </a:lnTo>
                  <a:lnTo>
                    <a:pt x="19807" y="3968"/>
                  </a:lnTo>
                  <a:lnTo>
                    <a:pt x="5310" y="8843"/>
                  </a:lnTo>
                  <a:lnTo>
                    <a:pt x="0" y="11224"/>
                  </a:lnTo>
                </a:path>
              </a:pathLst>
            </a:custGeom>
            <a:ln w="19050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6" name="object 156" descr=""/>
            <p:cNvSpPr/>
            <p:nvPr/>
          </p:nvSpPr>
          <p:spPr>
            <a:xfrm>
              <a:off x="7168265" y="5248077"/>
              <a:ext cx="960755" cy="301625"/>
            </a:xfrm>
            <a:custGeom>
              <a:avLst/>
              <a:gdLst/>
              <a:ahLst/>
              <a:cxnLst/>
              <a:rect l="l" t="t" r="r" b="b"/>
              <a:pathLst>
                <a:path w="960754" h="301625">
                  <a:moveTo>
                    <a:pt x="960716" y="12755"/>
                  </a:moveTo>
                  <a:lnTo>
                    <a:pt x="937713" y="5782"/>
                  </a:lnTo>
                  <a:lnTo>
                    <a:pt x="917317" y="1417"/>
                  </a:lnTo>
                  <a:lnTo>
                    <a:pt x="896240" y="0"/>
                  </a:lnTo>
                  <a:lnTo>
                    <a:pt x="871194" y="1871"/>
                  </a:lnTo>
                  <a:lnTo>
                    <a:pt x="841249" y="4929"/>
                  </a:lnTo>
                  <a:lnTo>
                    <a:pt x="789400" y="9447"/>
                  </a:lnTo>
                  <a:lnTo>
                    <a:pt x="724410" y="14663"/>
                  </a:lnTo>
                  <a:lnTo>
                    <a:pt x="655038" y="19816"/>
                  </a:lnTo>
                  <a:lnTo>
                    <a:pt x="590047" y="24142"/>
                  </a:lnTo>
                  <a:lnTo>
                    <a:pt x="538199" y="26881"/>
                  </a:lnTo>
                  <a:lnTo>
                    <a:pt x="508254" y="27271"/>
                  </a:lnTo>
                  <a:lnTo>
                    <a:pt x="483189" y="25114"/>
                  </a:lnTo>
                  <a:lnTo>
                    <a:pt x="462888" y="23345"/>
                  </a:lnTo>
                  <a:lnTo>
                    <a:pt x="445308" y="23583"/>
                  </a:lnTo>
                  <a:lnTo>
                    <a:pt x="428409" y="27449"/>
                  </a:lnTo>
                  <a:lnTo>
                    <a:pt x="411168" y="34436"/>
                  </a:lnTo>
                  <a:lnTo>
                    <a:pt x="393928" y="42266"/>
                  </a:lnTo>
                  <a:lnTo>
                    <a:pt x="376688" y="49901"/>
                  </a:lnTo>
                  <a:lnTo>
                    <a:pt x="359448" y="56303"/>
                  </a:lnTo>
                  <a:lnTo>
                    <a:pt x="322642" y="64679"/>
                  </a:lnTo>
                  <a:lnTo>
                    <a:pt x="261905" y="77023"/>
                  </a:lnTo>
                  <a:lnTo>
                    <a:pt x="200035" y="90500"/>
                  </a:lnTo>
                  <a:lnTo>
                    <a:pt x="159829" y="102277"/>
                  </a:lnTo>
                  <a:lnTo>
                    <a:pt x="120662" y="122494"/>
                  </a:lnTo>
                  <a:lnTo>
                    <a:pt x="93560" y="146663"/>
                  </a:lnTo>
                  <a:lnTo>
                    <a:pt x="75910" y="152909"/>
                  </a:lnTo>
                  <a:lnTo>
                    <a:pt x="26500" y="176713"/>
                  </a:lnTo>
                  <a:lnTo>
                    <a:pt x="0" y="212754"/>
                  </a:lnTo>
                  <a:lnTo>
                    <a:pt x="4013" y="211827"/>
                  </a:lnTo>
                  <a:lnTo>
                    <a:pt x="2798" y="223838"/>
                  </a:lnTo>
                  <a:lnTo>
                    <a:pt x="28203" y="258764"/>
                  </a:lnTo>
                  <a:lnTo>
                    <a:pt x="74586" y="277291"/>
                  </a:lnTo>
                  <a:lnTo>
                    <a:pt x="112712" y="275441"/>
                  </a:lnTo>
                  <a:lnTo>
                    <a:pt x="155257" y="266603"/>
                  </a:lnTo>
                  <a:lnTo>
                    <a:pt x="193460" y="255712"/>
                  </a:lnTo>
                  <a:lnTo>
                    <a:pt x="225874" y="243259"/>
                  </a:lnTo>
                  <a:lnTo>
                    <a:pt x="251053" y="229734"/>
                  </a:lnTo>
                  <a:lnTo>
                    <a:pt x="288370" y="233122"/>
                  </a:lnTo>
                  <a:lnTo>
                    <a:pt x="335127" y="234370"/>
                  </a:lnTo>
                  <a:lnTo>
                    <a:pt x="390799" y="231216"/>
                  </a:lnTo>
                  <a:lnTo>
                    <a:pt x="454863" y="221403"/>
                  </a:lnTo>
                  <a:lnTo>
                    <a:pt x="480604" y="225195"/>
                  </a:lnTo>
                  <a:lnTo>
                    <a:pt x="515867" y="229108"/>
                  </a:lnTo>
                  <a:lnTo>
                    <a:pt x="559777" y="231668"/>
                  </a:lnTo>
                  <a:lnTo>
                    <a:pt x="611460" y="231397"/>
                  </a:lnTo>
                  <a:lnTo>
                    <a:pt x="670041" y="226821"/>
                  </a:lnTo>
                  <a:lnTo>
                    <a:pt x="734644" y="216463"/>
                  </a:lnTo>
                  <a:lnTo>
                    <a:pt x="753745" y="232627"/>
                  </a:lnTo>
                  <a:lnTo>
                    <a:pt x="778146" y="250353"/>
                  </a:lnTo>
                  <a:lnTo>
                    <a:pt x="800868" y="265183"/>
                  </a:lnTo>
                  <a:lnTo>
                    <a:pt x="814933" y="272660"/>
                  </a:lnTo>
                  <a:lnTo>
                    <a:pt x="819268" y="279404"/>
                  </a:lnTo>
                  <a:lnTo>
                    <a:pt x="826703" y="287018"/>
                  </a:lnTo>
                  <a:lnTo>
                    <a:pt x="836514" y="294631"/>
                  </a:lnTo>
                  <a:lnTo>
                    <a:pt x="847979" y="301375"/>
                  </a:lnTo>
                </a:path>
              </a:pathLst>
            </a:custGeom>
            <a:ln w="19050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7" name="object 157" descr=""/>
            <p:cNvSpPr/>
            <p:nvPr/>
          </p:nvSpPr>
          <p:spPr>
            <a:xfrm>
              <a:off x="8011297" y="5494181"/>
              <a:ext cx="37465" cy="145415"/>
            </a:xfrm>
            <a:custGeom>
              <a:avLst/>
              <a:gdLst/>
              <a:ahLst/>
              <a:cxnLst/>
              <a:rect l="l" t="t" r="r" b="b"/>
              <a:pathLst>
                <a:path w="37465" h="145414">
                  <a:moveTo>
                    <a:pt x="37058" y="0"/>
                  </a:moveTo>
                  <a:lnTo>
                    <a:pt x="19022" y="25934"/>
                  </a:lnTo>
                  <a:lnTo>
                    <a:pt x="7180" y="49755"/>
                  </a:lnTo>
                  <a:lnTo>
                    <a:pt x="1013" y="84982"/>
                  </a:lnTo>
                  <a:lnTo>
                    <a:pt x="0" y="145135"/>
                  </a:lnTo>
                </a:path>
              </a:pathLst>
            </a:custGeom>
            <a:ln w="19050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8" name="object 158" descr=""/>
            <p:cNvSpPr/>
            <p:nvPr/>
          </p:nvSpPr>
          <p:spPr>
            <a:xfrm>
              <a:off x="7608305" y="5560029"/>
              <a:ext cx="614045" cy="427355"/>
            </a:xfrm>
            <a:custGeom>
              <a:avLst/>
              <a:gdLst/>
              <a:ahLst/>
              <a:cxnLst/>
              <a:rect l="l" t="t" r="r" b="b"/>
              <a:pathLst>
                <a:path w="614045" h="427354">
                  <a:moveTo>
                    <a:pt x="592289" y="113875"/>
                  </a:moveTo>
                  <a:lnTo>
                    <a:pt x="540846" y="102442"/>
                  </a:lnTo>
                  <a:lnTo>
                    <a:pt x="505671" y="92802"/>
                  </a:lnTo>
                  <a:lnTo>
                    <a:pt x="475127" y="85825"/>
                  </a:lnTo>
                  <a:lnTo>
                    <a:pt x="437578" y="82379"/>
                  </a:lnTo>
                  <a:lnTo>
                    <a:pt x="401748" y="82451"/>
                  </a:lnTo>
                  <a:lnTo>
                    <a:pt x="379988" y="84116"/>
                  </a:lnTo>
                  <a:lnTo>
                    <a:pt x="366103" y="85376"/>
                  </a:lnTo>
                  <a:lnTo>
                    <a:pt x="353898" y="84233"/>
                  </a:lnTo>
                  <a:lnTo>
                    <a:pt x="330886" y="73690"/>
                  </a:lnTo>
                  <a:lnTo>
                    <a:pt x="292823" y="53169"/>
                  </a:lnTo>
                  <a:lnTo>
                    <a:pt x="245845" y="30305"/>
                  </a:lnTo>
                  <a:lnTo>
                    <a:pt x="196088" y="12732"/>
                  </a:lnTo>
                  <a:lnTo>
                    <a:pt x="150860" y="3972"/>
                  </a:lnTo>
                  <a:lnTo>
                    <a:pt x="99691" y="0"/>
                  </a:lnTo>
                  <a:lnTo>
                    <a:pt x="51526" y="4562"/>
                  </a:lnTo>
                  <a:lnTo>
                    <a:pt x="15313" y="21405"/>
                  </a:lnTo>
                  <a:lnTo>
                    <a:pt x="0" y="54274"/>
                  </a:lnTo>
                  <a:lnTo>
                    <a:pt x="3412" y="86055"/>
                  </a:lnTo>
                  <a:lnTo>
                    <a:pt x="15247" y="109785"/>
                  </a:lnTo>
                  <a:lnTo>
                    <a:pt x="33048" y="127144"/>
                  </a:lnTo>
                  <a:lnTo>
                    <a:pt x="54356" y="139808"/>
                  </a:lnTo>
                  <a:lnTo>
                    <a:pt x="73411" y="155866"/>
                  </a:lnTo>
                  <a:lnTo>
                    <a:pt x="127620" y="193886"/>
                  </a:lnTo>
                  <a:lnTo>
                    <a:pt x="179730" y="219488"/>
                  </a:lnTo>
                  <a:lnTo>
                    <a:pt x="242115" y="236433"/>
                  </a:lnTo>
                  <a:lnTo>
                    <a:pt x="268502" y="244023"/>
                  </a:lnTo>
                  <a:lnTo>
                    <a:pt x="300786" y="263341"/>
                  </a:lnTo>
                  <a:lnTo>
                    <a:pt x="327510" y="284548"/>
                  </a:lnTo>
                  <a:lnTo>
                    <a:pt x="359063" y="309510"/>
                  </a:lnTo>
                  <a:lnTo>
                    <a:pt x="397540" y="336747"/>
                  </a:lnTo>
                  <a:lnTo>
                    <a:pt x="445032" y="364776"/>
                  </a:lnTo>
                  <a:lnTo>
                    <a:pt x="503633" y="392113"/>
                  </a:lnTo>
                  <a:lnTo>
                    <a:pt x="575437" y="417278"/>
                  </a:lnTo>
                  <a:lnTo>
                    <a:pt x="613706" y="426739"/>
                  </a:lnTo>
                </a:path>
              </a:pathLst>
            </a:custGeom>
            <a:ln w="19050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9" name="object 159" descr=""/>
            <p:cNvSpPr/>
            <p:nvPr/>
          </p:nvSpPr>
          <p:spPr>
            <a:xfrm>
              <a:off x="7743168" y="5477099"/>
              <a:ext cx="73660" cy="85090"/>
            </a:xfrm>
            <a:custGeom>
              <a:avLst/>
              <a:gdLst/>
              <a:ahLst/>
              <a:cxnLst/>
              <a:rect l="l" t="t" r="r" b="b"/>
              <a:pathLst>
                <a:path w="73659" h="85089">
                  <a:moveTo>
                    <a:pt x="73647" y="0"/>
                  </a:moveTo>
                  <a:lnTo>
                    <a:pt x="49677" y="22987"/>
                  </a:lnTo>
                  <a:lnTo>
                    <a:pt x="27070" y="45813"/>
                  </a:lnTo>
                  <a:lnTo>
                    <a:pt x="9339" y="66970"/>
                  </a:lnTo>
                  <a:lnTo>
                    <a:pt x="0" y="84950"/>
                  </a:lnTo>
                </a:path>
              </a:pathLst>
            </a:custGeom>
            <a:ln w="19049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0" name="object 160" descr=""/>
            <p:cNvSpPr/>
            <p:nvPr/>
          </p:nvSpPr>
          <p:spPr>
            <a:xfrm>
              <a:off x="7638742" y="5571679"/>
              <a:ext cx="53975" cy="132080"/>
            </a:xfrm>
            <a:custGeom>
              <a:avLst/>
              <a:gdLst/>
              <a:ahLst/>
              <a:cxnLst/>
              <a:rect l="l" t="t" r="r" b="b"/>
              <a:pathLst>
                <a:path w="53975" h="132079">
                  <a:moveTo>
                    <a:pt x="0" y="0"/>
                  </a:moveTo>
                  <a:lnTo>
                    <a:pt x="20401" y="6451"/>
                  </a:lnTo>
                  <a:lnTo>
                    <a:pt x="37598" y="12269"/>
                  </a:lnTo>
                  <a:lnTo>
                    <a:pt x="49470" y="17729"/>
                  </a:lnTo>
                  <a:lnTo>
                    <a:pt x="53898" y="23101"/>
                  </a:lnTo>
                  <a:lnTo>
                    <a:pt x="51808" y="33549"/>
                  </a:lnTo>
                  <a:lnTo>
                    <a:pt x="47282" y="51127"/>
                  </a:lnTo>
                  <a:lnTo>
                    <a:pt x="42936" y="71414"/>
                  </a:lnTo>
                  <a:lnTo>
                    <a:pt x="45835" y="119041"/>
                  </a:lnTo>
                  <a:lnTo>
                    <a:pt x="49568" y="131851"/>
                  </a:lnTo>
                  <a:lnTo>
                    <a:pt x="38926" y="129164"/>
                  </a:lnTo>
                  <a:lnTo>
                    <a:pt x="28652" y="127004"/>
                  </a:lnTo>
                  <a:lnTo>
                    <a:pt x="20905" y="125566"/>
                  </a:lnTo>
                  <a:lnTo>
                    <a:pt x="17843" y="125044"/>
                  </a:lnTo>
                </a:path>
              </a:pathLst>
            </a:custGeom>
            <a:ln w="9525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1" name="object 161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167520" y="5389982"/>
              <a:ext cx="99072" cy="82816"/>
            </a:xfrm>
            <a:prstGeom prst="rect">
              <a:avLst/>
            </a:prstGeom>
          </p:spPr>
        </p:pic>
        <p:sp>
          <p:nvSpPr>
            <p:cNvPr id="162" name="object 162" descr=""/>
            <p:cNvSpPr/>
            <p:nvPr/>
          </p:nvSpPr>
          <p:spPr>
            <a:xfrm>
              <a:off x="4387442" y="210836"/>
              <a:ext cx="360045" cy="360045"/>
            </a:xfrm>
            <a:custGeom>
              <a:avLst/>
              <a:gdLst/>
              <a:ahLst/>
              <a:cxnLst/>
              <a:rect l="l" t="t" r="r" b="b"/>
              <a:pathLst>
                <a:path w="360045" h="360045">
                  <a:moveTo>
                    <a:pt x="179997" y="0"/>
                  </a:moveTo>
                  <a:lnTo>
                    <a:pt x="132144" y="6429"/>
                  </a:lnTo>
                  <a:lnTo>
                    <a:pt x="89146" y="24573"/>
                  </a:lnTo>
                  <a:lnTo>
                    <a:pt x="52717" y="52717"/>
                  </a:lnTo>
                  <a:lnTo>
                    <a:pt x="24573" y="89146"/>
                  </a:lnTo>
                  <a:lnTo>
                    <a:pt x="6429" y="132144"/>
                  </a:lnTo>
                  <a:lnTo>
                    <a:pt x="0" y="179997"/>
                  </a:lnTo>
                  <a:lnTo>
                    <a:pt x="6429" y="227849"/>
                  </a:lnTo>
                  <a:lnTo>
                    <a:pt x="24573" y="270847"/>
                  </a:lnTo>
                  <a:lnTo>
                    <a:pt x="52717" y="307276"/>
                  </a:lnTo>
                  <a:lnTo>
                    <a:pt x="89146" y="335420"/>
                  </a:lnTo>
                  <a:lnTo>
                    <a:pt x="132144" y="353564"/>
                  </a:lnTo>
                  <a:lnTo>
                    <a:pt x="179997" y="359994"/>
                  </a:lnTo>
                  <a:lnTo>
                    <a:pt x="227845" y="353564"/>
                  </a:lnTo>
                  <a:lnTo>
                    <a:pt x="270842" y="335420"/>
                  </a:lnTo>
                  <a:lnTo>
                    <a:pt x="307271" y="307276"/>
                  </a:lnTo>
                  <a:lnTo>
                    <a:pt x="335417" y="270847"/>
                  </a:lnTo>
                  <a:lnTo>
                    <a:pt x="353564" y="227849"/>
                  </a:lnTo>
                  <a:lnTo>
                    <a:pt x="359994" y="179997"/>
                  </a:lnTo>
                  <a:lnTo>
                    <a:pt x="353564" y="132144"/>
                  </a:lnTo>
                  <a:lnTo>
                    <a:pt x="335417" y="89146"/>
                  </a:lnTo>
                  <a:lnTo>
                    <a:pt x="307271" y="52717"/>
                  </a:lnTo>
                  <a:lnTo>
                    <a:pt x="270842" y="24573"/>
                  </a:lnTo>
                  <a:lnTo>
                    <a:pt x="227845" y="6429"/>
                  </a:lnTo>
                  <a:lnTo>
                    <a:pt x="1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3" name="object 163" descr=""/>
            <p:cNvSpPr/>
            <p:nvPr/>
          </p:nvSpPr>
          <p:spPr>
            <a:xfrm>
              <a:off x="4387442" y="210836"/>
              <a:ext cx="360045" cy="360045"/>
            </a:xfrm>
            <a:custGeom>
              <a:avLst/>
              <a:gdLst/>
              <a:ahLst/>
              <a:cxnLst/>
              <a:rect l="l" t="t" r="r" b="b"/>
              <a:pathLst>
                <a:path w="360045" h="360045">
                  <a:moveTo>
                    <a:pt x="359994" y="179997"/>
                  </a:moveTo>
                  <a:lnTo>
                    <a:pt x="353564" y="227849"/>
                  </a:lnTo>
                  <a:lnTo>
                    <a:pt x="335417" y="270847"/>
                  </a:lnTo>
                  <a:lnTo>
                    <a:pt x="307271" y="307276"/>
                  </a:lnTo>
                  <a:lnTo>
                    <a:pt x="270842" y="335420"/>
                  </a:lnTo>
                  <a:lnTo>
                    <a:pt x="227845" y="353564"/>
                  </a:lnTo>
                  <a:lnTo>
                    <a:pt x="179997" y="359994"/>
                  </a:lnTo>
                  <a:lnTo>
                    <a:pt x="132144" y="353564"/>
                  </a:lnTo>
                  <a:lnTo>
                    <a:pt x="89146" y="335420"/>
                  </a:lnTo>
                  <a:lnTo>
                    <a:pt x="52717" y="307276"/>
                  </a:lnTo>
                  <a:lnTo>
                    <a:pt x="24573" y="270847"/>
                  </a:lnTo>
                  <a:lnTo>
                    <a:pt x="6429" y="227849"/>
                  </a:lnTo>
                  <a:lnTo>
                    <a:pt x="0" y="179997"/>
                  </a:lnTo>
                  <a:lnTo>
                    <a:pt x="6429" y="132144"/>
                  </a:lnTo>
                  <a:lnTo>
                    <a:pt x="24573" y="89146"/>
                  </a:lnTo>
                  <a:lnTo>
                    <a:pt x="52717" y="52717"/>
                  </a:lnTo>
                  <a:lnTo>
                    <a:pt x="89146" y="24573"/>
                  </a:lnTo>
                  <a:lnTo>
                    <a:pt x="132144" y="6429"/>
                  </a:lnTo>
                  <a:lnTo>
                    <a:pt x="179997" y="0"/>
                  </a:lnTo>
                  <a:lnTo>
                    <a:pt x="227845" y="6429"/>
                  </a:lnTo>
                  <a:lnTo>
                    <a:pt x="270842" y="24573"/>
                  </a:lnTo>
                  <a:lnTo>
                    <a:pt x="307271" y="52717"/>
                  </a:lnTo>
                  <a:lnTo>
                    <a:pt x="335417" y="89146"/>
                  </a:lnTo>
                  <a:lnTo>
                    <a:pt x="353564" y="132144"/>
                  </a:lnTo>
                  <a:lnTo>
                    <a:pt x="359994" y="179997"/>
                  </a:lnTo>
                  <a:close/>
                </a:path>
              </a:pathLst>
            </a:custGeom>
            <a:ln w="21170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4" name="object 164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429712" y="247119"/>
              <a:ext cx="275448" cy="278234"/>
            </a:xfrm>
            <a:prstGeom prst="rect">
              <a:avLst/>
            </a:prstGeom>
          </p:spPr>
        </p:pic>
      </p:grpSp>
      <p:sp>
        <p:nvSpPr>
          <p:cNvPr id="165" name="object 165" descr=""/>
          <p:cNvSpPr txBox="1"/>
          <p:nvPr/>
        </p:nvSpPr>
        <p:spPr>
          <a:xfrm>
            <a:off x="4138164" y="1525601"/>
            <a:ext cx="8591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800" spc="-40" b="1">
                <a:solidFill>
                  <a:srgbClr val="2D2A26"/>
                </a:solidFill>
                <a:latin typeface="Montserrat"/>
                <a:cs typeface="Montserrat"/>
              </a:rPr>
              <a:t>Touch-</a:t>
            </a:r>
            <a:r>
              <a:rPr dirty="0" sz="800" spc="-50" b="1">
                <a:solidFill>
                  <a:srgbClr val="2D2A26"/>
                </a:solidFill>
                <a:latin typeface="Montserrat"/>
                <a:cs typeface="Montserrat"/>
              </a:rPr>
              <a:t>E</a:t>
            </a:r>
            <a:endParaRPr sz="800">
              <a:latin typeface="Montserrat"/>
              <a:cs typeface="Montserrat"/>
            </a:endParaRPr>
          </a:p>
          <a:p>
            <a:pPr algn="ctr" marL="12700" marR="5080">
              <a:lnSpc>
                <a:spcPct val="100000"/>
              </a:lnSpc>
            </a:pPr>
            <a:r>
              <a:rPr dirty="0" sz="800" spc="-20">
                <a:solidFill>
                  <a:srgbClr val="2D2A26"/>
                </a:solidFill>
                <a:latin typeface="Montserrat"/>
                <a:cs typeface="Montserrat"/>
              </a:rPr>
              <a:t>Réf</a:t>
            </a:r>
            <a:r>
              <a:rPr dirty="0" sz="800" spc="-2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>
                <a:solidFill>
                  <a:srgbClr val="2D2A26"/>
                </a:solidFill>
                <a:latin typeface="Montserrat"/>
                <a:cs typeface="Montserrat"/>
              </a:rPr>
              <a:t>:</a:t>
            </a:r>
            <a:r>
              <a:rPr dirty="0" sz="800" spc="-2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40">
                <a:solidFill>
                  <a:srgbClr val="2D2A26"/>
                </a:solidFill>
                <a:latin typeface="Montserrat"/>
                <a:cs typeface="Montserrat"/>
              </a:rPr>
              <a:t>EOSEM9030</a:t>
            </a:r>
            <a:r>
              <a:rPr dirty="0" sz="800" spc="50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20">
                <a:solidFill>
                  <a:srgbClr val="2D2A26"/>
                </a:solidFill>
                <a:latin typeface="Montserrat"/>
                <a:cs typeface="Montserrat"/>
              </a:rPr>
              <a:t>ø100</a:t>
            </a:r>
            <a:endParaRPr sz="800">
              <a:latin typeface="Montserrat"/>
              <a:cs typeface="Montserrat"/>
            </a:endParaRPr>
          </a:p>
        </p:txBody>
      </p:sp>
      <p:pic>
        <p:nvPicPr>
          <p:cNvPr id="166" name="object 166" descr="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3811437" y="403341"/>
            <a:ext cx="1511999" cy="1511999"/>
          </a:xfrm>
          <a:prstGeom prst="rect">
            <a:avLst/>
          </a:prstGeom>
        </p:spPr>
      </p:pic>
      <p:sp>
        <p:nvSpPr>
          <p:cNvPr id="167" name="object 167" descr=""/>
          <p:cNvSpPr txBox="1"/>
          <p:nvPr/>
        </p:nvSpPr>
        <p:spPr>
          <a:xfrm>
            <a:off x="6278559" y="1525601"/>
            <a:ext cx="7943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800" spc="-20" b="1">
                <a:solidFill>
                  <a:srgbClr val="2D2A26"/>
                </a:solidFill>
                <a:latin typeface="Montserrat"/>
                <a:cs typeface="Montserrat"/>
              </a:rPr>
              <a:t>Gant</a:t>
            </a:r>
            <a:r>
              <a:rPr dirty="0" sz="800" spc="-4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25" b="1">
                <a:solidFill>
                  <a:srgbClr val="2D2A26"/>
                </a:solidFill>
                <a:latin typeface="Montserrat"/>
                <a:cs typeface="Montserrat"/>
              </a:rPr>
              <a:t>IEC</a:t>
            </a:r>
            <a:endParaRPr sz="800">
              <a:latin typeface="Montserrat"/>
              <a:cs typeface="Montserrat"/>
            </a:endParaRPr>
          </a:p>
          <a:p>
            <a:pPr algn="ctr" marL="12065" marR="5080">
              <a:lnSpc>
                <a:spcPct val="100000"/>
              </a:lnSpc>
            </a:pPr>
            <a:r>
              <a:rPr dirty="0" sz="800" spc="-20">
                <a:solidFill>
                  <a:srgbClr val="2D2A26"/>
                </a:solidFill>
                <a:latin typeface="Montserrat"/>
                <a:cs typeface="Montserrat"/>
              </a:rPr>
              <a:t>Réf</a:t>
            </a:r>
            <a:r>
              <a:rPr dirty="0" sz="800" spc="-2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>
                <a:solidFill>
                  <a:srgbClr val="2D2A26"/>
                </a:solidFill>
                <a:latin typeface="Montserrat"/>
                <a:cs typeface="Montserrat"/>
              </a:rPr>
              <a:t>:</a:t>
            </a:r>
            <a:r>
              <a:rPr dirty="0" sz="800" spc="-2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40">
                <a:solidFill>
                  <a:srgbClr val="2D2A26"/>
                </a:solidFill>
                <a:latin typeface="Montserrat"/>
                <a:cs typeface="Montserrat"/>
              </a:rPr>
              <a:t>EOSM9030</a:t>
            </a:r>
            <a:r>
              <a:rPr dirty="0" sz="800" spc="50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20">
                <a:solidFill>
                  <a:srgbClr val="2D2A26"/>
                </a:solidFill>
                <a:latin typeface="Montserrat"/>
                <a:cs typeface="Montserrat"/>
              </a:rPr>
              <a:t>ø130</a:t>
            </a:r>
            <a:endParaRPr sz="800">
              <a:latin typeface="Montserrat"/>
              <a:cs typeface="Montserrat"/>
            </a:endParaRPr>
          </a:p>
        </p:txBody>
      </p:sp>
      <p:grpSp>
        <p:nvGrpSpPr>
          <p:cNvPr id="168" name="object 168" descr=""/>
          <p:cNvGrpSpPr/>
          <p:nvPr/>
        </p:nvGrpSpPr>
        <p:grpSpPr>
          <a:xfrm>
            <a:off x="5919540" y="200041"/>
            <a:ext cx="1512570" cy="1715770"/>
            <a:chOff x="5919540" y="200041"/>
            <a:chExt cx="1512570" cy="1715770"/>
          </a:xfrm>
        </p:grpSpPr>
        <p:sp>
          <p:nvSpPr>
            <p:cNvPr id="169" name="object 169" descr=""/>
            <p:cNvSpPr/>
            <p:nvPr/>
          </p:nvSpPr>
          <p:spPr>
            <a:xfrm>
              <a:off x="6495548" y="210836"/>
              <a:ext cx="360045" cy="360045"/>
            </a:xfrm>
            <a:custGeom>
              <a:avLst/>
              <a:gdLst/>
              <a:ahLst/>
              <a:cxnLst/>
              <a:rect l="l" t="t" r="r" b="b"/>
              <a:pathLst>
                <a:path w="360045" h="360045">
                  <a:moveTo>
                    <a:pt x="179997" y="0"/>
                  </a:moveTo>
                  <a:lnTo>
                    <a:pt x="132144" y="6429"/>
                  </a:lnTo>
                  <a:lnTo>
                    <a:pt x="89146" y="24573"/>
                  </a:lnTo>
                  <a:lnTo>
                    <a:pt x="52717" y="52717"/>
                  </a:lnTo>
                  <a:lnTo>
                    <a:pt x="24573" y="89146"/>
                  </a:lnTo>
                  <a:lnTo>
                    <a:pt x="6429" y="132144"/>
                  </a:lnTo>
                  <a:lnTo>
                    <a:pt x="0" y="179997"/>
                  </a:lnTo>
                  <a:lnTo>
                    <a:pt x="6429" y="227849"/>
                  </a:lnTo>
                  <a:lnTo>
                    <a:pt x="24573" y="270847"/>
                  </a:lnTo>
                  <a:lnTo>
                    <a:pt x="52717" y="307276"/>
                  </a:lnTo>
                  <a:lnTo>
                    <a:pt x="89146" y="335420"/>
                  </a:lnTo>
                  <a:lnTo>
                    <a:pt x="132144" y="353564"/>
                  </a:lnTo>
                  <a:lnTo>
                    <a:pt x="179997" y="359994"/>
                  </a:lnTo>
                  <a:lnTo>
                    <a:pt x="227845" y="353564"/>
                  </a:lnTo>
                  <a:lnTo>
                    <a:pt x="270842" y="335420"/>
                  </a:lnTo>
                  <a:lnTo>
                    <a:pt x="307271" y="307276"/>
                  </a:lnTo>
                  <a:lnTo>
                    <a:pt x="335417" y="270847"/>
                  </a:lnTo>
                  <a:lnTo>
                    <a:pt x="353564" y="227849"/>
                  </a:lnTo>
                  <a:lnTo>
                    <a:pt x="359994" y="179997"/>
                  </a:lnTo>
                  <a:lnTo>
                    <a:pt x="353564" y="132144"/>
                  </a:lnTo>
                  <a:lnTo>
                    <a:pt x="335417" y="89146"/>
                  </a:lnTo>
                  <a:lnTo>
                    <a:pt x="307271" y="52717"/>
                  </a:lnTo>
                  <a:lnTo>
                    <a:pt x="270842" y="24573"/>
                  </a:lnTo>
                  <a:lnTo>
                    <a:pt x="227845" y="6429"/>
                  </a:lnTo>
                  <a:lnTo>
                    <a:pt x="1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0" name="object 170" descr=""/>
            <p:cNvSpPr/>
            <p:nvPr/>
          </p:nvSpPr>
          <p:spPr>
            <a:xfrm>
              <a:off x="6495548" y="210836"/>
              <a:ext cx="360045" cy="360045"/>
            </a:xfrm>
            <a:custGeom>
              <a:avLst/>
              <a:gdLst/>
              <a:ahLst/>
              <a:cxnLst/>
              <a:rect l="l" t="t" r="r" b="b"/>
              <a:pathLst>
                <a:path w="360045" h="360045">
                  <a:moveTo>
                    <a:pt x="359994" y="179997"/>
                  </a:moveTo>
                  <a:lnTo>
                    <a:pt x="353564" y="227849"/>
                  </a:lnTo>
                  <a:lnTo>
                    <a:pt x="335417" y="270847"/>
                  </a:lnTo>
                  <a:lnTo>
                    <a:pt x="307271" y="307276"/>
                  </a:lnTo>
                  <a:lnTo>
                    <a:pt x="270842" y="335420"/>
                  </a:lnTo>
                  <a:lnTo>
                    <a:pt x="227845" y="353564"/>
                  </a:lnTo>
                  <a:lnTo>
                    <a:pt x="179997" y="359994"/>
                  </a:lnTo>
                  <a:lnTo>
                    <a:pt x="132144" y="353564"/>
                  </a:lnTo>
                  <a:lnTo>
                    <a:pt x="89146" y="335420"/>
                  </a:lnTo>
                  <a:lnTo>
                    <a:pt x="52717" y="307276"/>
                  </a:lnTo>
                  <a:lnTo>
                    <a:pt x="24573" y="270847"/>
                  </a:lnTo>
                  <a:lnTo>
                    <a:pt x="6429" y="227849"/>
                  </a:lnTo>
                  <a:lnTo>
                    <a:pt x="0" y="179997"/>
                  </a:lnTo>
                  <a:lnTo>
                    <a:pt x="6429" y="132144"/>
                  </a:lnTo>
                  <a:lnTo>
                    <a:pt x="24573" y="89146"/>
                  </a:lnTo>
                  <a:lnTo>
                    <a:pt x="52717" y="52717"/>
                  </a:lnTo>
                  <a:lnTo>
                    <a:pt x="89146" y="24573"/>
                  </a:lnTo>
                  <a:lnTo>
                    <a:pt x="132144" y="6429"/>
                  </a:lnTo>
                  <a:lnTo>
                    <a:pt x="179997" y="0"/>
                  </a:lnTo>
                  <a:lnTo>
                    <a:pt x="227845" y="6429"/>
                  </a:lnTo>
                  <a:lnTo>
                    <a:pt x="270842" y="24573"/>
                  </a:lnTo>
                  <a:lnTo>
                    <a:pt x="307271" y="52717"/>
                  </a:lnTo>
                  <a:lnTo>
                    <a:pt x="335417" y="89146"/>
                  </a:lnTo>
                  <a:lnTo>
                    <a:pt x="353564" y="132144"/>
                  </a:lnTo>
                  <a:lnTo>
                    <a:pt x="359994" y="179997"/>
                  </a:lnTo>
                  <a:close/>
                </a:path>
              </a:pathLst>
            </a:custGeom>
            <a:ln w="21170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1" name="object 171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537817" y="247119"/>
              <a:ext cx="275448" cy="278234"/>
            </a:xfrm>
            <a:prstGeom prst="rect">
              <a:avLst/>
            </a:prstGeom>
          </p:spPr>
        </p:pic>
        <p:pic>
          <p:nvPicPr>
            <p:cNvPr id="172" name="object 172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919540" y="403341"/>
              <a:ext cx="1511991" cy="1511999"/>
            </a:xfrm>
            <a:prstGeom prst="rect">
              <a:avLst/>
            </a:prstGeom>
          </p:spPr>
        </p:pic>
      </p:grpSp>
      <p:sp>
        <p:nvSpPr>
          <p:cNvPr id="173" name="object 173" descr=""/>
          <p:cNvSpPr txBox="1"/>
          <p:nvPr/>
        </p:nvSpPr>
        <p:spPr>
          <a:xfrm>
            <a:off x="7382302" y="1525601"/>
            <a:ext cx="69469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800" spc="-20" b="1">
                <a:solidFill>
                  <a:srgbClr val="2D2A26"/>
                </a:solidFill>
                <a:latin typeface="Montserrat"/>
                <a:cs typeface="Montserrat"/>
              </a:rPr>
              <a:t>ASTM</a:t>
            </a:r>
            <a:endParaRPr sz="800">
              <a:latin typeface="Montserrat"/>
              <a:cs typeface="Montserrat"/>
            </a:endParaRPr>
          </a:p>
          <a:p>
            <a:pPr algn="ctr" marL="12700" marR="5080">
              <a:lnSpc>
                <a:spcPct val="100000"/>
              </a:lnSpc>
            </a:pPr>
            <a:r>
              <a:rPr dirty="0" sz="800" spc="-20">
                <a:solidFill>
                  <a:srgbClr val="2D2A26"/>
                </a:solidFill>
                <a:latin typeface="Montserrat"/>
                <a:cs typeface="Montserrat"/>
              </a:rPr>
              <a:t>Réf</a:t>
            </a:r>
            <a:r>
              <a:rPr dirty="0" sz="800" spc="-2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>
                <a:solidFill>
                  <a:srgbClr val="2D2A26"/>
                </a:solidFill>
                <a:latin typeface="Montserrat"/>
                <a:cs typeface="Montserrat"/>
              </a:rPr>
              <a:t>:</a:t>
            </a:r>
            <a:r>
              <a:rPr dirty="0" sz="800" spc="-2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50">
                <a:solidFill>
                  <a:srgbClr val="2D2A26"/>
                </a:solidFill>
                <a:latin typeface="Montserrat"/>
                <a:cs typeface="Montserrat"/>
              </a:rPr>
              <a:t>EOSXMO</a:t>
            </a:r>
            <a:r>
              <a:rPr dirty="0" sz="800" spc="50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20">
                <a:solidFill>
                  <a:srgbClr val="2D2A26"/>
                </a:solidFill>
                <a:latin typeface="Montserrat"/>
                <a:cs typeface="Montserrat"/>
              </a:rPr>
              <a:t>ø150</a:t>
            </a:r>
            <a:endParaRPr sz="800">
              <a:latin typeface="Montserrat"/>
              <a:cs typeface="Montserrat"/>
            </a:endParaRPr>
          </a:p>
        </p:txBody>
      </p:sp>
      <p:grpSp>
        <p:nvGrpSpPr>
          <p:cNvPr id="174" name="object 174" descr=""/>
          <p:cNvGrpSpPr/>
          <p:nvPr/>
        </p:nvGrpSpPr>
        <p:grpSpPr>
          <a:xfrm>
            <a:off x="98691" y="86989"/>
            <a:ext cx="10457815" cy="6731000"/>
            <a:chOff x="98691" y="86989"/>
            <a:chExt cx="10457815" cy="6731000"/>
          </a:xfrm>
        </p:grpSpPr>
        <p:sp>
          <p:nvSpPr>
            <p:cNvPr id="175" name="object 175" descr=""/>
            <p:cNvSpPr/>
            <p:nvPr/>
          </p:nvSpPr>
          <p:spPr>
            <a:xfrm>
              <a:off x="7553290" y="210836"/>
              <a:ext cx="360045" cy="360045"/>
            </a:xfrm>
            <a:custGeom>
              <a:avLst/>
              <a:gdLst/>
              <a:ahLst/>
              <a:cxnLst/>
              <a:rect l="l" t="t" r="r" b="b"/>
              <a:pathLst>
                <a:path w="360045" h="360045">
                  <a:moveTo>
                    <a:pt x="179997" y="0"/>
                  </a:moveTo>
                  <a:lnTo>
                    <a:pt x="132144" y="6429"/>
                  </a:lnTo>
                  <a:lnTo>
                    <a:pt x="89146" y="24573"/>
                  </a:lnTo>
                  <a:lnTo>
                    <a:pt x="52717" y="52717"/>
                  </a:lnTo>
                  <a:lnTo>
                    <a:pt x="24573" y="89146"/>
                  </a:lnTo>
                  <a:lnTo>
                    <a:pt x="6429" y="132144"/>
                  </a:lnTo>
                  <a:lnTo>
                    <a:pt x="0" y="179997"/>
                  </a:lnTo>
                  <a:lnTo>
                    <a:pt x="6429" y="227849"/>
                  </a:lnTo>
                  <a:lnTo>
                    <a:pt x="24573" y="270847"/>
                  </a:lnTo>
                  <a:lnTo>
                    <a:pt x="52717" y="307276"/>
                  </a:lnTo>
                  <a:lnTo>
                    <a:pt x="89146" y="335420"/>
                  </a:lnTo>
                  <a:lnTo>
                    <a:pt x="132144" y="353564"/>
                  </a:lnTo>
                  <a:lnTo>
                    <a:pt x="179997" y="359994"/>
                  </a:lnTo>
                  <a:lnTo>
                    <a:pt x="227845" y="353564"/>
                  </a:lnTo>
                  <a:lnTo>
                    <a:pt x="270842" y="335420"/>
                  </a:lnTo>
                  <a:lnTo>
                    <a:pt x="307271" y="307276"/>
                  </a:lnTo>
                  <a:lnTo>
                    <a:pt x="335417" y="270847"/>
                  </a:lnTo>
                  <a:lnTo>
                    <a:pt x="353564" y="227849"/>
                  </a:lnTo>
                  <a:lnTo>
                    <a:pt x="359994" y="179997"/>
                  </a:lnTo>
                  <a:lnTo>
                    <a:pt x="353564" y="132144"/>
                  </a:lnTo>
                  <a:lnTo>
                    <a:pt x="335417" y="89146"/>
                  </a:lnTo>
                  <a:lnTo>
                    <a:pt x="307271" y="52717"/>
                  </a:lnTo>
                  <a:lnTo>
                    <a:pt x="270842" y="24573"/>
                  </a:lnTo>
                  <a:lnTo>
                    <a:pt x="227845" y="6429"/>
                  </a:lnTo>
                  <a:lnTo>
                    <a:pt x="1799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6" name="object 176" descr=""/>
            <p:cNvSpPr/>
            <p:nvPr/>
          </p:nvSpPr>
          <p:spPr>
            <a:xfrm>
              <a:off x="7553290" y="210836"/>
              <a:ext cx="360045" cy="360045"/>
            </a:xfrm>
            <a:custGeom>
              <a:avLst/>
              <a:gdLst/>
              <a:ahLst/>
              <a:cxnLst/>
              <a:rect l="l" t="t" r="r" b="b"/>
              <a:pathLst>
                <a:path w="360045" h="360045">
                  <a:moveTo>
                    <a:pt x="359994" y="179997"/>
                  </a:moveTo>
                  <a:lnTo>
                    <a:pt x="353564" y="227849"/>
                  </a:lnTo>
                  <a:lnTo>
                    <a:pt x="335417" y="270847"/>
                  </a:lnTo>
                  <a:lnTo>
                    <a:pt x="307271" y="307276"/>
                  </a:lnTo>
                  <a:lnTo>
                    <a:pt x="270842" y="335420"/>
                  </a:lnTo>
                  <a:lnTo>
                    <a:pt x="227845" y="353564"/>
                  </a:lnTo>
                  <a:lnTo>
                    <a:pt x="179997" y="359994"/>
                  </a:lnTo>
                  <a:lnTo>
                    <a:pt x="132144" y="353564"/>
                  </a:lnTo>
                  <a:lnTo>
                    <a:pt x="89146" y="335420"/>
                  </a:lnTo>
                  <a:lnTo>
                    <a:pt x="52717" y="307276"/>
                  </a:lnTo>
                  <a:lnTo>
                    <a:pt x="24573" y="270847"/>
                  </a:lnTo>
                  <a:lnTo>
                    <a:pt x="6429" y="227849"/>
                  </a:lnTo>
                  <a:lnTo>
                    <a:pt x="0" y="179997"/>
                  </a:lnTo>
                  <a:lnTo>
                    <a:pt x="6429" y="132144"/>
                  </a:lnTo>
                  <a:lnTo>
                    <a:pt x="24573" y="89146"/>
                  </a:lnTo>
                  <a:lnTo>
                    <a:pt x="52717" y="52717"/>
                  </a:lnTo>
                  <a:lnTo>
                    <a:pt x="89146" y="24573"/>
                  </a:lnTo>
                  <a:lnTo>
                    <a:pt x="132144" y="6429"/>
                  </a:lnTo>
                  <a:lnTo>
                    <a:pt x="179997" y="0"/>
                  </a:lnTo>
                  <a:lnTo>
                    <a:pt x="227845" y="6429"/>
                  </a:lnTo>
                  <a:lnTo>
                    <a:pt x="270842" y="24573"/>
                  </a:lnTo>
                  <a:lnTo>
                    <a:pt x="307271" y="52717"/>
                  </a:lnTo>
                  <a:lnTo>
                    <a:pt x="335417" y="89146"/>
                  </a:lnTo>
                  <a:lnTo>
                    <a:pt x="353564" y="132144"/>
                  </a:lnTo>
                  <a:lnTo>
                    <a:pt x="359994" y="179997"/>
                  </a:lnTo>
                  <a:close/>
                </a:path>
              </a:pathLst>
            </a:custGeom>
            <a:ln w="21170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7" name="object 177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595561" y="247119"/>
              <a:ext cx="275448" cy="278234"/>
            </a:xfrm>
            <a:prstGeom prst="rect">
              <a:avLst/>
            </a:prstGeom>
          </p:spPr>
        </p:pic>
        <p:pic>
          <p:nvPicPr>
            <p:cNvPr id="178" name="object 178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973595" y="403341"/>
              <a:ext cx="1511996" cy="1511999"/>
            </a:xfrm>
            <a:prstGeom prst="rect">
              <a:avLst/>
            </a:prstGeom>
          </p:spPr>
        </p:pic>
        <p:sp>
          <p:nvSpPr>
            <p:cNvPr id="179" name="object 179" descr=""/>
            <p:cNvSpPr/>
            <p:nvPr/>
          </p:nvSpPr>
          <p:spPr>
            <a:xfrm>
              <a:off x="98691" y="4892579"/>
              <a:ext cx="842010" cy="766445"/>
            </a:xfrm>
            <a:custGeom>
              <a:avLst/>
              <a:gdLst/>
              <a:ahLst/>
              <a:cxnLst/>
              <a:rect l="l" t="t" r="r" b="b"/>
              <a:pathLst>
                <a:path w="842010" h="766445">
                  <a:moveTo>
                    <a:pt x="568110" y="679664"/>
                  </a:moveTo>
                  <a:lnTo>
                    <a:pt x="238732" y="679664"/>
                  </a:lnTo>
                  <a:lnTo>
                    <a:pt x="282305" y="704126"/>
                  </a:lnTo>
                  <a:lnTo>
                    <a:pt x="316432" y="724647"/>
                  </a:lnTo>
                  <a:lnTo>
                    <a:pt x="385594" y="753718"/>
                  </a:lnTo>
                  <a:lnTo>
                    <a:pt x="428082" y="761555"/>
                  </a:lnTo>
                  <a:lnTo>
                    <a:pt x="466700" y="765165"/>
                  </a:lnTo>
                  <a:lnTo>
                    <a:pt x="494769" y="766153"/>
                  </a:lnTo>
                  <a:lnTo>
                    <a:pt x="505609" y="766126"/>
                  </a:lnTo>
                  <a:lnTo>
                    <a:pt x="568110" y="679664"/>
                  </a:lnTo>
                  <a:close/>
                </a:path>
                <a:path w="842010" h="766445">
                  <a:moveTo>
                    <a:pt x="90588" y="0"/>
                  </a:moveTo>
                  <a:lnTo>
                    <a:pt x="69192" y="49571"/>
                  </a:lnTo>
                  <a:lnTo>
                    <a:pt x="53399" y="92323"/>
                  </a:lnTo>
                  <a:lnTo>
                    <a:pt x="39543" y="135977"/>
                  </a:lnTo>
                  <a:lnTo>
                    <a:pt x="27676" y="180478"/>
                  </a:lnTo>
                  <a:lnTo>
                    <a:pt x="17851" y="225776"/>
                  </a:lnTo>
                  <a:lnTo>
                    <a:pt x="10119" y="271820"/>
                  </a:lnTo>
                  <a:lnTo>
                    <a:pt x="4531" y="318555"/>
                  </a:lnTo>
                  <a:lnTo>
                    <a:pt x="1141" y="365932"/>
                  </a:lnTo>
                  <a:lnTo>
                    <a:pt x="0" y="413899"/>
                  </a:lnTo>
                  <a:lnTo>
                    <a:pt x="1281" y="464703"/>
                  </a:lnTo>
                  <a:lnTo>
                    <a:pt x="5084" y="514841"/>
                  </a:lnTo>
                  <a:lnTo>
                    <a:pt x="11346" y="564253"/>
                  </a:lnTo>
                  <a:lnTo>
                    <a:pt x="20007" y="612876"/>
                  </a:lnTo>
                  <a:lnTo>
                    <a:pt x="29925" y="655959"/>
                  </a:lnTo>
                  <a:lnTo>
                    <a:pt x="96986" y="668147"/>
                  </a:lnTo>
                  <a:lnTo>
                    <a:pt x="139166" y="673169"/>
                  </a:lnTo>
                  <a:lnTo>
                    <a:pt x="172610" y="676151"/>
                  </a:lnTo>
                  <a:lnTo>
                    <a:pt x="197761" y="678661"/>
                  </a:lnTo>
                  <a:lnTo>
                    <a:pt x="209137" y="679952"/>
                  </a:lnTo>
                  <a:lnTo>
                    <a:pt x="219632" y="680624"/>
                  </a:lnTo>
                  <a:lnTo>
                    <a:pt x="229435" y="680566"/>
                  </a:lnTo>
                  <a:lnTo>
                    <a:pt x="238732" y="679664"/>
                  </a:lnTo>
                  <a:lnTo>
                    <a:pt x="568110" y="679664"/>
                  </a:lnTo>
                  <a:lnTo>
                    <a:pt x="841791" y="301064"/>
                  </a:lnTo>
                  <a:lnTo>
                    <a:pt x="806705" y="274066"/>
                  </a:lnTo>
                  <a:lnTo>
                    <a:pt x="770860" y="248267"/>
                  </a:lnTo>
                  <a:lnTo>
                    <a:pt x="736194" y="224969"/>
                  </a:lnTo>
                  <a:lnTo>
                    <a:pt x="667380" y="188385"/>
                  </a:lnTo>
                  <a:lnTo>
                    <a:pt x="619598" y="171799"/>
                  </a:lnTo>
                  <a:lnTo>
                    <a:pt x="524494" y="142213"/>
                  </a:lnTo>
                  <a:lnTo>
                    <a:pt x="492026" y="129964"/>
                  </a:lnTo>
                  <a:lnTo>
                    <a:pt x="462374" y="115892"/>
                  </a:lnTo>
                  <a:lnTo>
                    <a:pt x="418979" y="94800"/>
                  </a:lnTo>
                  <a:lnTo>
                    <a:pt x="345285" y="61492"/>
                  </a:lnTo>
                  <a:lnTo>
                    <a:pt x="287182" y="38277"/>
                  </a:lnTo>
                  <a:lnTo>
                    <a:pt x="236698" y="22340"/>
                  </a:lnTo>
                  <a:lnTo>
                    <a:pt x="190822" y="11947"/>
                  </a:lnTo>
                  <a:lnTo>
                    <a:pt x="146544" y="5363"/>
                  </a:lnTo>
                  <a:lnTo>
                    <a:pt x="100851" y="853"/>
                  </a:lnTo>
                  <a:lnTo>
                    <a:pt x="90588" y="0"/>
                  </a:lnTo>
                  <a:close/>
                </a:path>
              </a:pathLst>
            </a:custGeom>
            <a:solidFill>
              <a:srgbClr val="FFFDFD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0" name="object 180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98691" y="4586554"/>
              <a:ext cx="2013546" cy="2162568"/>
            </a:xfrm>
            <a:prstGeom prst="rect">
              <a:avLst/>
            </a:prstGeom>
          </p:spPr>
        </p:pic>
        <p:sp>
          <p:nvSpPr>
            <p:cNvPr id="181" name="object 181" descr=""/>
            <p:cNvSpPr/>
            <p:nvPr/>
          </p:nvSpPr>
          <p:spPr>
            <a:xfrm>
              <a:off x="1534375" y="5745674"/>
              <a:ext cx="408305" cy="462280"/>
            </a:xfrm>
            <a:custGeom>
              <a:avLst/>
              <a:gdLst/>
              <a:ahLst/>
              <a:cxnLst/>
              <a:rect l="l" t="t" r="r" b="b"/>
              <a:pathLst>
                <a:path w="408305" h="462279">
                  <a:moveTo>
                    <a:pt x="367597" y="122388"/>
                  </a:moveTo>
                  <a:lnTo>
                    <a:pt x="112189" y="122388"/>
                  </a:lnTo>
                  <a:lnTo>
                    <a:pt x="105359" y="140812"/>
                  </a:lnTo>
                  <a:lnTo>
                    <a:pt x="99878" y="157626"/>
                  </a:lnTo>
                  <a:lnTo>
                    <a:pt x="96171" y="172003"/>
                  </a:lnTo>
                  <a:lnTo>
                    <a:pt x="94663" y="183119"/>
                  </a:lnTo>
                  <a:lnTo>
                    <a:pt x="93884" y="225357"/>
                  </a:lnTo>
                  <a:lnTo>
                    <a:pt x="96393" y="264596"/>
                  </a:lnTo>
                  <a:lnTo>
                    <a:pt x="125270" y="331366"/>
                  </a:lnTo>
                  <a:lnTo>
                    <a:pt x="167470" y="369931"/>
                  </a:lnTo>
                  <a:lnTo>
                    <a:pt x="199981" y="394728"/>
                  </a:lnTo>
                  <a:lnTo>
                    <a:pt x="239374" y="421590"/>
                  </a:lnTo>
                  <a:lnTo>
                    <a:pt x="285108" y="449309"/>
                  </a:lnTo>
                  <a:lnTo>
                    <a:pt x="308617" y="461793"/>
                  </a:lnTo>
                  <a:lnTo>
                    <a:pt x="308165" y="199576"/>
                  </a:lnTo>
                  <a:lnTo>
                    <a:pt x="337396" y="163683"/>
                  </a:lnTo>
                  <a:lnTo>
                    <a:pt x="365753" y="125150"/>
                  </a:lnTo>
                  <a:lnTo>
                    <a:pt x="367597" y="122388"/>
                  </a:lnTo>
                  <a:close/>
                </a:path>
                <a:path w="408305" h="462279">
                  <a:moveTo>
                    <a:pt x="0" y="0"/>
                  </a:moveTo>
                  <a:lnTo>
                    <a:pt x="0" y="76441"/>
                  </a:lnTo>
                  <a:lnTo>
                    <a:pt x="24668" y="87838"/>
                  </a:lnTo>
                  <a:lnTo>
                    <a:pt x="55559" y="101525"/>
                  </a:lnTo>
                  <a:lnTo>
                    <a:pt x="86422" y="114198"/>
                  </a:lnTo>
                  <a:lnTo>
                    <a:pt x="111008" y="122553"/>
                  </a:lnTo>
                  <a:lnTo>
                    <a:pt x="112189" y="122388"/>
                  </a:lnTo>
                  <a:lnTo>
                    <a:pt x="367597" y="122388"/>
                  </a:lnTo>
                  <a:lnTo>
                    <a:pt x="393067" y="84237"/>
                  </a:lnTo>
                  <a:lnTo>
                    <a:pt x="399622" y="73429"/>
                  </a:lnTo>
                  <a:lnTo>
                    <a:pt x="183702" y="73429"/>
                  </a:lnTo>
                  <a:lnTo>
                    <a:pt x="122305" y="54412"/>
                  </a:lnTo>
                  <a:lnTo>
                    <a:pt x="72247" y="35533"/>
                  </a:lnTo>
                  <a:lnTo>
                    <a:pt x="31991" y="17244"/>
                  </a:lnTo>
                  <a:lnTo>
                    <a:pt x="0" y="0"/>
                  </a:lnTo>
                  <a:close/>
                </a:path>
                <a:path w="408305" h="462279">
                  <a:moveTo>
                    <a:pt x="407742" y="60044"/>
                  </a:moveTo>
                  <a:lnTo>
                    <a:pt x="209013" y="60044"/>
                  </a:lnTo>
                  <a:lnTo>
                    <a:pt x="183702" y="73429"/>
                  </a:lnTo>
                  <a:lnTo>
                    <a:pt x="399622" y="73429"/>
                  </a:lnTo>
                  <a:lnTo>
                    <a:pt x="407742" y="60044"/>
                  </a:lnTo>
                  <a:close/>
                </a:path>
              </a:pathLst>
            </a:custGeom>
            <a:solidFill>
              <a:srgbClr val="FFFDFD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2" name="object 182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405428" y="5833454"/>
              <a:ext cx="247459" cy="229148"/>
            </a:xfrm>
            <a:prstGeom prst="rect">
              <a:avLst/>
            </a:prstGeom>
          </p:spPr>
        </p:pic>
        <p:sp>
          <p:nvSpPr>
            <p:cNvPr id="183" name="object 183" descr=""/>
            <p:cNvSpPr/>
            <p:nvPr/>
          </p:nvSpPr>
          <p:spPr>
            <a:xfrm>
              <a:off x="1645159" y="5408517"/>
              <a:ext cx="432434" cy="83185"/>
            </a:xfrm>
            <a:custGeom>
              <a:avLst/>
              <a:gdLst/>
              <a:ahLst/>
              <a:cxnLst/>
              <a:rect l="l" t="t" r="r" b="b"/>
              <a:pathLst>
                <a:path w="432435" h="83185">
                  <a:moveTo>
                    <a:pt x="0" y="0"/>
                  </a:moveTo>
                  <a:lnTo>
                    <a:pt x="37266" y="4486"/>
                  </a:lnTo>
                  <a:lnTo>
                    <a:pt x="82162" y="11431"/>
                  </a:lnTo>
                  <a:lnTo>
                    <a:pt x="126601" y="16435"/>
                  </a:lnTo>
                  <a:lnTo>
                    <a:pt x="162496" y="15100"/>
                  </a:lnTo>
                  <a:lnTo>
                    <a:pt x="188352" y="9112"/>
                  </a:lnTo>
                  <a:lnTo>
                    <a:pt x="210942" y="4810"/>
                  </a:lnTo>
                  <a:lnTo>
                    <a:pt x="263588" y="11569"/>
                  </a:lnTo>
                  <a:lnTo>
                    <a:pt x="323719" y="33652"/>
                  </a:lnTo>
                  <a:lnTo>
                    <a:pt x="367052" y="51733"/>
                  </a:lnTo>
                  <a:lnTo>
                    <a:pt x="416187" y="74485"/>
                  </a:lnTo>
                  <a:lnTo>
                    <a:pt x="431976" y="82703"/>
                  </a:lnTo>
                </a:path>
              </a:pathLst>
            </a:custGeom>
            <a:ln w="19050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4" name="object 184" descr=""/>
            <p:cNvSpPr/>
            <p:nvPr/>
          </p:nvSpPr>
          <p:spPr>
            <a:xfrm>
              <a:off x="128618" y="5344797"/>
              <a:ext cx="394335" cy="228600"/>
            </a:xfrm>
            <a:custGeom>
              <a:avLst/>
              <a:gdLst/>
              <a:ahLst/>
              <a:cxnLst/>
              <a:rect l="l" t="t" r="r" b="b"/>
              <a:pathLst>
                <a:path w="394334" h="228600">
                  <a:moveTo>
                    <a:pt x="393971" y="0"/>
                  </a:moveTo>
                  <a:lnTo>
                    <a:pt x="360614" y="73205"/>
                  </a:lnTo>
                  <a:lnTo>
                    <a:pt x="330459" y="122458"/>
                  </a:lnTo>
                  <a:lnTo>
                    <a:pt x="293082" y="169329"/>
                  </a:lnTo>
                  <a:lnTo>
                    <a:pt x="257651" y="203343"/>
                  </a:lnTo>
                  <a:lnTo>
                    <a:pt x="200629" y="228323"/>
                  </a:lnTo>
                  <a:lnTo>
                    <a:pt x="167835" y="226440"/>
                  </a:lnTo>
                  <a:lnTo>
                    <a:pt x="142684" y="223935"/>
                  </a:lnTo>
                  <a:lnTo>
                    <a:pt x="109239" y="220957"/>
                  </a:lnTo>
                  <a:lnTo>
                    <a:pt x="67060" y="215937"/>
                  </a:lnTo>
                  <a:lnTo>
                    <a:pt x="15706" y="207305"/>
                  </a:lnTo>
                  <a:lnTo>
                    <a:pt x="0" y="203748"/>
                  </a:lnTo>
                </a:path>
              </a:pathLst>
            </a:custGeom>
            <a:ln w="19050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5" name="object 185" descr=""/>
            <p:cNvSpPr/>
            <p:nvPr/>
          </p:nvSpPr>
          <p:spPr>
            <a:xfrm>
              <a:off x="189279" y="4892580"/>
              <a:ext cx="751840" cy="301625"/>
            </a:xfrm>
            <a:custGeom>
              <a:avLst/>
              <a:gdLst/>
              <a:ahLst/>
              <a:cxnLst/>
              <a:rect l="l" t="t" r="r" b="b"/>
              <a:pathLst>
                <a:path w="751840" h="301625">
                  <a:moveTo>
                    <a:pt x="0" y="0"/>
                  </a:moveTo>
                  <a:lnTo>
                    <a:pt x="55953" y="5368"/>
                  </a:lnTo>
                  <a:lnTo>
                    <a:pt x="100232" y="11954"/>
                  </a:lnTo>
                  <a:lnTo>
                    <a:pt x="146108" y="22348"/>
                  </a:lnTo>
                  <a:lnTo>
                    <a:pt x="196591" y="38285"/>
                  </a:lnTo>
                  <a:lnTo>
                    <a:pt x="254694" y="61500"/>
                  </a:lnTo>
                  <a:lnTo>
                    <a:pt x="328389" y="94806"/>
                  </a:lnTo>
                  <a:lnTo>
                    <a:pt x="371783" y="115894"/>
                  </a:lnTo>
                  <a:lnTo>
                    <a:pt x="401435" y="129962"/>
                  </a:lnTo>
                  <a:lnTo>
                    <a:pt x="433904" y="142208"/>
                  </a:lnTo>
                  <a:lnTo>
                    <a:pt x="478711" y="156230"/>
                  </a:lnTo>
                  <a:lnTo>
                    <a:pt x="529008" y="171795"/>
                  </a:lnTo>
                  <a:lnTo>
                    <a:pt x="576789" y="188380"/>
                  </a:lnTo>
                  <a:lnTo>
                    <a:pt x="614053" y="205467"/>
                  </a:lnTo>
                  <a:lnTo>
                    <a:pt x="645604" y="224970"/>
                  </a:lnTo>
                  <a:lnTo>
                    <a:pt x="680271" y="248268"/>
                  </a:lnTo>
                  <a:lnTo>
                    <a:pt x="716119" y="274063"/>
                  </a:lnTo>
                  <a:lnTo>
                    <a:pt x="751213" y="301060"/>
                  </a:lnTo>
                </a:path>
              </a:pathLst>
            </a:custGeom>
            <a:ln w="19049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6" name="object 186" descr=""/>
            <p:cNvSpPr/>
            <p:nvPr/>
          </p:nvSpPr>
          <p:spPr>
            <a:xfrm>
              <a:off x="469759" y="5448322"/>
              <a:ext cx="173990" cy="62230"/>
            </a:xfrm>
            <a:custGeom>
              <a:avLst/>
              <a:gdLst/>
              <a:ahLst/>
              <a:cxnLst/>
              <a:rect l="l" t="t" r="r" b="b"/>
              <a:pathLst>
                <a:path w="173990" h="62229">
                  <a:moveTo>
                    <a:pt x="0" y="0"/>
                  </a:moveTo>
                  <a:lnTo>
                    <a:pt x="60383" y="18766"/>
                  </a:lnTo>
                  <a:lnTo>
                    <a:pt x="116357" y="39125"/>
                  </a:lnTo>
                  <a:lnTo>
                    <a:pt x="157548" y="55460"/>
                  </a:lnTo>
                  <a:lnTo>
                    <a:pt x="173583" y="62153"/>
                  </a:lnTo>
                </a:path>
              </a:pathLst>
            </a:custGeom>
            <a:ln w="19050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7" name="object 187" descr=""/>
            <p:cNvSpPr/>
            <p:nvPr/>
          </p:nvSpPr>
          <p:spPr>
            <a:xfrm>
              <a:off x="337435" y="5572268"/>
              <a:ext cx="267335" cy="86995"/>
            </a:xfrm>
            <a:custGeom>
              <a:avLst/>
              <a:gdLst/>
              <a:ahLst/>
              <a:cxnLst/>
              <a:rect l="l" t="t" r="r" b="b"/>
              <a:pathLst>
                <a:path w="267334" h="86995">
                  <a:moveTo>
                    <a:pt x="0" y="0"/>
                  </a:moveTo>
                  <a:lnTo>
                    <a:pt x="43560" y="24436"/>
                  </a:lnTo>
                  <a:lnTo>
                    <a:pt x="77687" y="44958"/>
                  </a:lnTo>
                  <a:lnTo>
                    <a:pt x="109683" y="61507"/>
                  </a:lnTo>
                  <a:lnTo>
                    <a:pt x="146850" y="74028"/>
                  </a:lnTo>
                  <a:lnTo>
                    <a:pt x="189339" y="81865"/>
                  </a:lnTo>
                  <a:lnTo>
                    <a:pt x="227961" y="85475"/>
                  </a:lnTo>
                  <a:lnTo>
                    <a:pt x="256035" y="86463"/>
                  </a:lnTo>
                  <a:lnTo>
                    <a:pt x="266877" y="86436"/>
                  </a:lnTo>
                </a:path>
              </a:pathLst>
            </a:custGeom>
            <a:ln w="19050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8" name="object 188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37807" y="5473015"/>
              <a:ext cx="214337" cy="79924"/>
            </a:xfrm>
            <a:prstGeom prst="rect">
              <a:avLst/>
            </a:prstGeom>
          </p:spPr>
        </p:pic>
        <p:pic>
          <p:nvPicPr>
            <p:cNvPr id="189" name="object 189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98691" y="4586554"/>
              <a:ext cx="2013546" cy="2162568"/>
            </a:xfrm>
            <a:prstGeom prst="rect">
              <a:avLst/>
            </a:prstGeom>
          </p:spPr>
        </p:pic>
        <p:sp>
          <p:nvSpPr>
            <p:cNvPr id="190" name="object 190" descr=""/>
            <p:cNvSpPr/>
            <p:nvPr/>
          </p:nvSpPr>
          <p:spPr>
            <a:xfrm>
              <a:off x="1534370" y="5822110"/>
              <a:ext cx="111125" cy="46355"/>
            </a:xfrm>
            <a:custGeom>
              <a:avLst/>
              <a:gdLst/>
              <a:ahLst/>
              <a:cxnLst/>
              <a:rect l="l" t="t" r="r" b="b"/>
              <a:pathLst>
                <a:path w="111125" h="46354">
                  <a:moveTo>
                    <a:pt x="0" y="0"/>
                  </a:moveTo>
                  <a:lnTo>
                    <a:pt x="24671" y="11398"/>
                  </a:lnTo>
                  <a:lnTo>
                    <a:pt x="55562" y="25087"/>
                  </a:lnTo>
                  <a:lnTo>
                    <a:pt x="86425" y="37763"/>
                  </a:lnTo>
                  <a:lnTo>
                    <a:pt x="111010" y="46126"/>
                  </a:lnTo>
                </a:path>
              </a:pathLst>
            </a:custGeom>
            <a:ln w="19050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1" name="object 191" descr=""/>
            <p:cNvSpPr/>
            <p:nvPr/>
          </p:nvSpPr>
          <p:spPr>
            <a:xfrm>
              <a:off x="1628261" y="5805718"/>
              <a:ext cx="215265" cy="401955"/>
            </a:xfrm>
            <a:custGeom>
              <a:avLst/>
              <a:gdLst/>
              <a:ahLst/>
              <a:cxnLst/>
              <a:rect l="l" t="t" r="r" b="b"/>
              <a:pathLst>
                <a:path w="215264" h="401954">
                  <a:moveTo>
                    <a:pt x="45330" y="0"/>
                  </a:moveTo>
                  <a:lnTo>
                    <a:pt x="15844" y="68719"/>
                  </a:lnTo>
                  <a:lnTo>
                    <a:pt x="779" y="123075"/>
                  </a:lnTo>
                  <a:lnTo>
                    <a:pt x="0" y="165313"/>
                  </a:lnTo>
                  <a:lnTo>
                    <a:pt x="2509" y="204552"/>
                  </a:lnTo>
                  <a:lnTo>
                    <a:pt x="31386" y="271322"/>
                  </a:lnTo>
                  <a:lnTo>
                    <a:pt x="73585" y="309887"/>
                  </a:lnTo>
                  <a:lnTo>
                    <a:pt x="106096" y="334684"/>
                  </a:lnTo>
                  <a:lnTo>
                    <a:pt x="145490" y="361546"/>
                  </a:lnTo>
                  <a:lnTo>
                    <a:pt x="191224" y="389264"/>
                  </a:lnTo>
                  <a:lnTo>
                    <a:pt x="214731" y="401748"/>
                  </a:lnTo>
                </a:path>
              </a:pathLst>
            </a:custGeom>
            <a:ln w="19049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2" name="object 192" descr=""/>
            <p:cNvSpPr/>
            <p:nvPr/>
          </p:nvSpPr>
          <p:spPr>
            <a:xfrm>
              <a:off x="1149578" y="5364110"/>
              <a:ext cx="581025" cy="455295"/>
            </a:xfrm>
            <a:custGeom>
              <a:avLst/>
              <a:gdLst/>
              <a:ahLst/>
              <a:cxnLst/>
              <a:rect l="l" t="t" r="r" b="b"/>
              <a:pathLst>
                <a:path w="581025" h="455295">
                  <a:moveTo>
                    <a:pt x="54841" y="0"/>
                  </a:moveTo>
                  <a:lnTo>
                    <a:pt x="16454" y="12707"/>
                  </a:lnTo>
                  <a:lnTo>
                    <a:pt x="0" y="67335"/>
                  </a:lnTo>
                  <a:lnTo>
                    <a:pt x="5151" y="99034"/>
                  </a:lnTo>
                  <a:lnTo>
                    <a:pt x="48732" y="164376"/>
                  </a:lnTo>
                  <a:lnTo>
                    <a:pt x="85295" y="191293"/>
                  </a:lnTo>
                  <a:lnTo>
                    <a:pt x="127177" y="214625"/>
                  </a:lnTo>
                  <a:lnTo>
                    <a:pt x="180970" y="232854"/>
                  </a:lnTo>
                  <a:lnTo>
                    <a:pt x="253266" y="244462"/>
                  </a:lnTo>
                  <a:lnTo>
                    <a:pt x="265817" y="273503"/>
                  </a:lnTo>
                  <a:lnTo>
                    <a:pt x="313256" y="330505"/>
                  </a:lnTo>
                  <a:lnTo>
                    <a:pt x="365481" y="369722"/>
                  </a:lnTo>
                  <a:lnTo>
                    <a:pt x="441059" y="410236"/>
                  </a:lnTo>
                  <a:lnTo>
                    <a:pt x="497025" y="432465"/>
                  </a:lnTo>
                  <a:lnTo>
                    <a:pt x="568493" y="455002"/>
                  </a:lnTo>
                  <a:lnTo>
                    <a:pt x="581002" y="56006"/>
                  </a:lnTo>
                  <a:lnTo>
                    <a:pt x="511554" y="74640"/>
                  </a:lnTo>
                  <a:lnTo>
                    <a:pt x="442716" y="82618"/>
                  </a:lnTo>
                  <a:lnTo>
                    <a:pt x="377680" y="82699"/>
                  </a:lnTo>
                  <a:lnTo>
                    <a:pt x="319635" y="77639"/>
                  </a:lnTo>
                  <a:lnTo>
                    <a:pt x="271775" y="70195"/>
                  </a:lnTo>
                  <a:lnTo>
                    <a:pt x="219370" y="59181"/>
                  </a:lnTo>
                  <a:lnTo>
                    <a:pt x="202313" y="52874"/>
                  </a:lnTo>
                  <a:lnTo>
                    <a:pt x="186048" y="51186"/>
                  </a:lnTo>
                  <a:lnTo>
                    <a:pt x="149100" y="52577"/>
                  </a:lnTo>
                  <a:lnTo>
                    <a:pt x="122458" y="39554"/>
                  </a:lnTo>
                  <a:lnTo>
                    <a:pt x="103338" y="22336"/>
                  </a:lnTo>
                  <a:lnTo>
                    <a:pt x="83533" y="7093"/>
                  </a:lnTo>
                  <a:lnTo>
                    <a:pt x="54841" y="0"/>
                  </a:lnTo>
                  <a:close/>
                </a:path>
              </a:pathLst>
            </a:custGeom>
            <a:solidFill>
              <a:srgbClr val="FFFDFD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3" name="object 193" descr=""/>
            <p:cNvSpPr/>
            <p:nvPr/>
          </p:nvSpPr>
          <p:spPr>
            <a:xfrm>
              <a:off x="1149578" y="5364110"/>
              <a:ext cx="581025" cy="455295"/>
            </a:xfrm>
            <a:custGeom>
              <a:avLst/>
              <a:gdLst/>
              <a:ahLst/>
              <a:cxnLst/>
              <a:rect l="l" t="t" r="r" b="b"/>
              <a:pathLst>
                <a:path w="581025" h="455295">
                  <a:moveTo>
                    <a:pt x="581002" y="56006"/>
                  </a:moveTo>
                  <a:lnTo>
                    <a:pt x="511554" y="74640"/>
                  </a:lnTo>
                  <a:lnTo>
                    <a:pt x="442716" y="82618"/>
                  </a:lnTo>
                  <a:lnTo>
                    <a:pt x="377680" y="82699"/>
                  </a:lnTo>
                  <a:lnTo>
                    <a:pt x="319635" y="77639"/>
                  </a:lnTo>
                  <a:lnTo>
                    <a:pt x="271775" y="70195"/>
                  </a:lnTo>
                  <a:lnTo>
                    <a:pt x="219370" y="59181"/>
                  </a:lnTo>
                  <a:lnTo>
                    <a:pt x="202313" y="52874"/>
                  </a:lnTo>
                  <a:lnTo>
                    <a:pt x="186048" y="51186"/>
                  </a:lnTo>
                  <a:lnTo>
                    <a:pt x="149100" y="52577"/>
                  </a:lnTo>
                  <a:lnTo>
                    <a:pt x="122458" y="39554"/>
                  </a:lnTo>
                  <a:lnTo>
                    <a:pt x="103338" y="22336"/>
                  </a:lnTo>
                  <a:lnTo>
                    <a:pt x="83533" y="7093"/>
                  </a:lnTo>
                  <a:lnTo>
                    <a:pt x="54841" y="0"/>
                  </a:lnTo>
                  <a:lnTo>
                    <a:pt x="31921" y="3147"/>
                  </a:lnTo>
                  <a:lnTo>
                    <a:pt x="16454" y="12707"/>
                  </a:lnTo>
                  <a:lnTo>
                    <a:pt x="6880" y="26690"/>
                  </a:lnTo>
                  <a:lnTo>
                    <a:pt x="1641" y="43103"/>
                  </a:lnTo>
                  <a:lnTo>
                    <a:pt x="0" y="67335"/>
                  </a:lnTo>
                  <a:lnTo>
                    <a:pt x="5151" y="99034"/>
                  </a:lnTo>
                  <a:lnTo>
                    <a:pt x="48732" y="164376"/>
                  </a:lnTo>
                  <a:lnTo>
                    <a:pt x="85295" y="191293"/>
                  </a:lnTo>
                  <a:lnTo>
                    <a:pt x="127177" y="214625"/>
                  </a:lnTo>
                  <a:lnTo>
                    <a:pt x="180970" y="232854"/>
                  </a:lnTo>
                  <a:lnTo>
                    <a:pt x="253266" y="244462"/>
                  </a:lnTo>
                  <a:lnTo>
                    <a:pt x="265817" y="273503"/>
                  </a:lnTo>
                  <a:lnTo>
                    <a:pt x="313256" y="330505"/>
                  </a:lnTo>
                  <a:lnTo>
                    <a:pt x="365481" y="369722"/>
                  </a:lnTo>
                  <a:lnTo>
                    <a:pt x="441059" y="410236"/>
                  </a:lnTo>
                  <a:lnTo>
                    <a:pt x="497025" y="432465"/>
                  </a:lnTo>
                  <a:lnTo>
                    <a:pt x="568493" y="455002"/>
                  </a:lnTo>
                </a:path>
              </a:pathLst>
            </a:custGeom>
            <a:ln w="19050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4" name="object 194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169433" y="5359354"/>
              <a:ext cx="114909" cy="65519"/>
            </a:xfrm>
            <a:prstGeom prst="rect">
              <a:avLst/>
            </a:prstGeom>
          </p:spPr>
        </p:pic>
        <p:pic>
          <p:nvPicPr>
            <p:cNvPr id="195" name="object 195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21744" y="5056124"/>
              <a:ext cx="699362" cy="388759"/>
            </a:xfrm>
            <a:prstGeom prst="rect">
              <a:avLst/>
            </a:prstGeom>
          </p:spPr>
        </p:pic>
        <p:sp>
          <p:nvSpPr>
            <p:cNvPr id="196" name="object 196" descr=""/>
            <p:cNvSpPr/>
            <p:nvPr/>
          </p:nvSpPr>
          <p:spPr>
            <a:xfrm>
              <a:off x="321740" y="5056121"/>
              <a:ext cx="699770" cy="389255"/>
            </a:xfrm>
            <a:custGeom>
              <a:avLst/>
              <a:gdLst/>
              <a:ahLst/>
              <a:cxnLst/>
              <a:rect l="l" t="t" r="r" b="b"/>
              <a:pathLst>
                <a:path w="699769" h="389254">
                  <a:moveTo>
                    <a:pt x="297802" y="0"/>
                  </a:moveTo>
                  <a:lnTo>
                    <a:pt x="339856" y="28539"/>
                  </a:lnTo>
                  <a:lnTo>
                    <a:pt x="370603" y="59358"/>
                  </a:lnTo>
                  <a:lnTo>
                    <a:pt x="393051" y="90698"/>
                  </a:lnTo>
                  <a:lnTo>
                    <a:pt x="427358" y="151253"/>
                  </a:lnTo>
                  <a:lnTo>
                    <a:pt x="446106" y="181140"/>
                  </a:lnTo>
                  <a:lnTo>
                    <a:pt x="463959" y="204930"/>
                  </a:lnTo>
                  <a:lnTo>
                    <a:pt x="478421" y="217093"/>
                  </a:lnTo>
                  <a:lnTo>
                    <a:pt x="491162" y="223504"/>
                  </a:lnTo>
                  <a:lnTo>
                    <a:pt x="503666" y="231740"/>
                  </a:lnTo>
                  <a:lnTo>
                    <a:pt x="513183" y="238846"/>
                  </a:lnTo>
                  <a:lnTo>
                    <a:pt x="516966" y="241871"/>
                  </a:lnTo>
                  <a:lnTo>
                    <a:pt x="548848" y="242411"/>
                  </a:lnTo>
                  <a:lnTo>
                    <a:pt x="594544" y="241758"/>
                  </a:lnTo>
                  <a:lnTo>
                    <a:pt x="638649" y="242909"/>
                  </a:lnTo>
                  <a:lnTo>
                    <a:pt x="681387" y="261092"/>
                  </a:lnTo>
                  <a:lnTo>
                    <a:pt x="699370" y="303018"/>
                  </a:lnTo>
                  <a:lnTo>
                    <a:pt x="684237" y="332778"/>
                  </a:lnTo>
                  <a:lnTo>
                    <a:pt x="653807" y="360574"/>
                  </a:lnTo>
                  <a:lnTo>
                    <a:pt x="618623" y="378866"/>
                  </a:lnTo>
                  <a:lnTo>
                    <a:pt x="580182" y="388110"/>
                  </a:lnTo>
                  <a:lnTo>
                    <a:pt x="539978" y="388759"/>
                  </a:lnTo>
                  <a:lnTo>
                    <a:pt x="505243" y="385102"/>
                  </a:lnTo>
                  <a:lnTo>
                    <a:pt x="465965" y="377099"/>
                  </a:lnTo>
                  <a:lnTo>
                    <a:pt x="422127" y="360813"/>
                  </a:lnTo>
                  <a:lnTo>
                    <a:pt x="373711" y="332307"/>
                  </a:lnTo>
                  <a:lnTo>
                    <a:pt x="320700" y="287642"/>
                  </a:lnTo>
                  <a:lnTo>
                    <a:pt x="300791" y="273294"/>
                  </a:lnTo>
                  <a:lnTo>
                    <a:pt x="282724" y="269738"/>
                  </a:lnTo>
                  <a:lnTo>
                    <a:pt x="265118" y="273797"/>
                  </a:lnTo>
                  <a:lnTo>
                    <a:pt x="246595" y="282295"/>
                  </a:lnTo>
                  <a:lnTo>
                    <a:pt x="227150" y="291594"/>
                  </a:lnTo>
                  <a:lnTo>
                    <a:pt x="197059" y="300364"/>
                  </a:lnTo>
                  <a:lnTo>
                    <a:pt x="152031" y="303097"/>
                  </a:lnTo>
                  <a:lnTo>
                    <a:pt x="87775" y="294283"/>
                  </a:lnTo>
                  <a:lnTo>
                    <a:pt x="0" y="268414"/>
                  </a:lnTo>
                </a:path>
              </a:pathLst>
            </a:custGeom>
            <a:ln w="19050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7" name="object 197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898582" y="5295493"/>
              <a:ext cx="115569" cy="101634"/>
            </a:xfrm>
            <a:prstGeom prst="rect">
              <a:avLst/>
            </a:prstGeom>
          </p:spPr>
        </p:pic>
        <p:pic>
          <p:nvPicPr>
            <p:cNvPr id="198" name="object 198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098373" y="4477445"/>
              <a:ext cx="2339999" cy="2339999"/>
            </a:xfrm>
            <a:prstGeom prst="rect">
              <a:avLst/>
            </a:prstGeom>
          </p:spPr>
        </p:pic>
        <p:sp>
          <p:nvSpPr>
            <p:cNvPr id="199" name="object 199" descr=""/>
            <p:cNvSpPr/>
            <p:nvPr/>
          </p:nvSpPr>
          <p:spPr>
            <a:xfrm>
              <a:off x="9287282" y="137789"/>
              <a:ext cx="649605" cy="576580"/>
            </a:xfrm>
            <a:custGeom>
              <a:avLst/>
              <a:gdLst/>
              <a:ahLst/>
              <a:cxnLst/>
              <a:rect l="l" t="t" r="r" b="b"/>
              <a:pathLst>
                <a:path w="649604" h="576580">
                  <a:moveTo>
                    <a:pt x="324643" y="0"/>
                  </a:moveTo>
                  <a:lnTo>
                    <a:pt x="288372" y="21056"/>
                  </a:lnTo>
                  <a:lnTo>
                    <a:pt x="5276" y="513283"/>
                  </a:lnTo>
                  <a:lnTo>
                    <a:pt x="0" y="533952"/>
                  </a:lnTo>
                  <a:lnTo>
                    <a:pt x="1433" y="544640"/>
                  </a:lnTo>
                  <a:lnTo>
                    <a:pt x="31006" y="574516"/>
                  </a:lnTo>
                  <a:lnTo>
                    <a:pt x="41929" y="575995"/>
                  </a:lnTo>
                  <a:lnTo>
                    <a:pt x="607409" y="575995"/>
                  </a:lnTo>
                  <a:lnTo>
                    <a:pt x="643845" y="554723"/>
                  </a:lnTo>
                  <a:lnTo>
                    <a:pt x="649224" y="533866"/>
                  </a:lnTo>
                  <a:lnTo>
                    <a:pt x="647835" y="523072"/>
                  </a:lnTo>
                  <a:lnTo>
                    <a:pt x="361092" y="21196"/>
                  </a:lnTo>
                  <a:lnTo>
                    <a:pt x="3246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0" name="object 200" descr=""/>
            <p:cNvSpPr/>
            <p:nvPr/>
          </p:nvSpPr>
          <p:spPr>
            <a:xfrm>
              <a:off x="9287282" y="137789"/>
              <a:ext cx="649605" cy="576580"/>
            </a:xfrm>
            <a:custGeom>
              <a:avLst/>
              <a:gdLst/>
              <a:ahLst/>
              <a:cxnLst/>
              <a:rect l="l" t="t" r="r" b="b"/>
              <a:pathLst>
                <a:path w="649604" h="576580">
                  <a:moveTo>
                    <a:pt x="41929" y="575995"/>
                  </a:moveTo>
                  <a:lnTo>
                    <a:pt x="5619" y="554926"/>
                  </a:lnTo>
                  <a:lnTo>
                    <a:pt x="0" y="533952"/>
                  </a:lnTo>
                  <a:lnTo>
                    <a:pt x="1290" y="523340"/>
                  </a:lnTo>
                  <a:lnTo>
                    <a:pt x="288372" y="21056"/>
                  </a:lnTo>
                  <a:lnTo>
                    <a:pt x="324643" y="0"/>
                  </a:lnTo>
                  <a:lnTo>
                    <a:pt x="335623" y="1481"/>
                  </a:lnTo>
                  <a:lnTo>
                    <a:pt x="643705" y="512800"/>
                  </a:lnTo>
                  <a:lnTo>
                    <a:pt x="649224" y="533866"/>
                  </a:lnTo>
                  <a:lnTo>
                    <a:pt x="647888" y="544608"/>
                  </a:lnTo>
                  <a:lnTo>
                    <a:pt x="618354" y="574513"/>
                  </a:lnTo>
                  <a:lnTo>
                    <a:pt x="607409" y="575995"/>
                  </a:lnTo>
                  <a:lnTo>
                    <a:pt x="41929" y="575995"/>
                  </a:lnTo>
                  <a:close/>
                </a:path>
              </a:pathLst>
            </a:custGeom>
            <a:ln w="1015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1" name="object 201" descr=""/>
            <p:cNvSpPr/>
            <p:nvPr/>
          </p:nvSpPr>
          <p:spPr>
            <a:xfrm>
              <a:off x="9287282" y="137789"/>
              <a:ext cx="649605" cy="576580"/>
            </a:xfrm>
            <a:custGeom>
              <a:avLst/>
              <a:gdLst/>
              <a:ahLst/>
              <a:cxnLst/>
              <a:rect l="l" t="t" r="r" b="b"/>
              <a:pathLst>
                <a:path w="649604" h="576580">
                  <a:moveTo>
                    <a:pt x="324643" y="0"/>
                  </a:moveTo>
                  <a:lnTo>
                    <a:pt x="288372" y="21056"/>
                  </a:lnTo>
                  <a:lnTo>
                    <a:pt x="5276" y="513283"/>
                  </a:lnTo>
                  <a:lnTo>
                    <a:pt x="0" y="533952"/>
                  </a:lnTo>
                  <a:lnTo>
                    <a:pt x="1433" y="544640"/>
                  </a:lnTo>
                  <a:lnTo>
                    <a:pt x="31006" y="574516"/>
                  </a:lnTo>
                  <a:lnTo>
                    <a:pt x="41929" y="575995"/>
                  </a:lnTo>
                  <a:lnTo>
                    <a:pt x="607409" y="575995"/>
                  </a:lnTo>
                  <a:lnTo>
                    <a:pt x="643845" y="554723"/>
                  </a:lnTo>
                  <a:lnTo>
                    <a:pt x="649224" y="533866"/>
                  </a:lnTo>
                  <a:lnTo>
                    <a:pt x="647835" y="523072"/>
                  </a:lnTo>
                  <a:lnTo>
                    <a:pt x="361092" y="21196"/>
                  </a:lnTo>
                  <a:lnTo>
                    <a:pt x="324643" y="0"/>
                  </a:lnTo>
                  <a:close/>
                </a:path>
              </a:pathLst>
            </a:custGeom>
            <a:solidFill>
              <a:srgbClr val="FF51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2" name="object 202" descr=""/>
            <p:cNvSpPr/>
            <p:nvPr/>
          </p:nvSpPr>
          <p:spPr>
            <a:xfrm>
              <a:off x="9287282" y="137789"/>
              <a:ext cx="649605" cy="576580"/>
            </a:xfrm>
            <a:custGeom>
              <a:avLst/>
              <a:gdLst/>
              <a:ahLst/>
              <a:cxnLst/>
              <a:rect l="l" t="t" r="r" b="b"/>
              <a:pathLst>
                <a:path w="649604" h="576580">
                  <a:moveTo>
                    <a:pt x="41929" y="575995"/>
                  </a:moveTo>
                  <a:lnTo>
                    <a:pt x="5619" y="554926"/>
                  </a:lnTo>
                  <a:lnTo>
                    <a:pt x="0" y="533952"/>
                  </a:lnTo>
                  <a:lnTo>
                    <a:pt x="1290" y="523340"/>
                  </a:lnTo>
                  <a:lnTo>
                    <a:pt x="288372" y="21056"/>
                  </a:lnTo>
                  <a:lnTo>
                    <a:pt x="324643" y="0"/>
                  </a:lnTo>
                  <a:lnTo>
                    <a:pt x="335623" y="1481"/>
                  </a:lnTo>
                  <a:lnTo>
                    <a:pt x="643705" y="512800"/>
                  </a:lnTo>
                  <a:lnTo>
                    <a:pt x="649224" y="533866"/>
                  </a:lnTo>
                  <a:lnTo>
                    <a:pt x="647888" y="544608"/>
                  </a:lnTo>
                  <a:lnTo>
                    <a:pt x="618354" y="574513"/>
                  </a:lnTo>
                  <a:lnTo>
                    <a:pt x="607409" y="575995"/>
                  </a:lnTo>
                  <a:lnTo>
                    <a:pt x="41929" y="575995"/>
                  </a:lnTo>
                  <a:close/>
                </a:path>
              </a:pathLst>
            </a:custGeom>
            <a:ln w="38099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3" name="object 203" descr=""/>
            <p:cNvSpPr/>
            <p:nvPr/>
          </p:nvSpPr>
          <p:spPr>
            <a:xfrm>
              <a:off x="8711996" y="258622"/>
              <a:ext cx="1800225" cy="4019550"/>
            </a:xfrm>
            <a:custGeom>
              <a:avLst/>
              <a:gdLst/>
              <a:ahLst/>
              <a:cxnLst/>
              <a:rect l="l" t="t" r="r" b="b"/>
              <a:pathLst>
                <a:path w="1800225" h="4019550">
                  <a:moveTo>
                    <a:pt x="934732" y="5321"/>
                  </a:moveTo>
                  <a:lnTo>
                    <a:pt x="934059" y="3467"/>
                  </a:lnTo>
                  <a:lnTo>
                    <a:pt x="931341" y="723"/>
                  </a:lnTo>
                  <a:lnTo>
                    <a:pt x="929513" y="0"/>
                  </a:lnTo>
                  <a:lnTo>
                    <a:pt x="870724" y="0"/>
                  </a:lnTo>
                  <a:lnTo>
                    <a:pt x="868807" y="723"/>
                  </a:lnTo>
                  <a:lnTo>
                    <a:pt x="867524" y="2095"/>
                  </a:lnTo>
                  <a:lnTo>
                    <a:pt x="866190" y="3467"/>
                  </a:lnTo>
                  <a:lnTo>
                    <a:pt x="865416" y="5321"/>
                  </a:lnTo>
                  <a:lnTo>
                    <a:pt x="865517" y="7264"/>
                  </a:lnTo>
                  <a:lnTo>
                    <a:pt x="872718" y="268147"/>
                  </a:lnTo>
                  <a:lnTo>
                    <a:pt x="872871" y="272021"/>
                  </a:lnTo>
                  <a:lnTo>
                    <a:pt x="875995" y="275094"/>
                  </a:lnTo>
                  <a:lnTo>
                    <a:pt x="924166" y="275094"/>
                  </a:lnTo>
                  <a:lnTo>
                    <a:pt x="927341" y="272021"/>
                  </a:lnTo>
                  <a:lnTo>
                    <a:pt x="927430" y="268147"/>
                  </a:lnTo>
                  <a:lnTo>
                    <a:pt x="934732" y="7264"/>
                  </a:lnTo>
                  <a:lnTo>
                    <a:pt x="934732" y="5321"/>
                  </a:lnTo>
                  <a:close/>
                </a:path>
                <a:path w="1800225" h="4019550">
                  <a:moveTo>
                    <a:pt x="940587" y="359740"/>
                  </a:moveTo>
                  <a:lnTo>
                    <a:pt x="937399" y="344284"/>
                  </a:lnTo>
                  <a:lnTo>
                    <a:pt x="928712" y="331368"/>
                  </a:lnTo>
                  <a:lnTo>
                    <a:pt x="915835" y="322516"/>
                  </a:lnTo>
                  <a:lnTo>
                    <a:pt x="900099" y="319227"/>
                  </a:lnTo>
                  <a:lnTo>
                    <a:pt x="884339" y="322516"/>
                  </a:lnTo>
                  <a:lnTo>
                    <a:pt x="871474" y="331368"/>
                  </a:lnTo>
                  <a:lnTo>
                    <a:pt x="862799" y="344284"/>
                  </a:lnTo>
                  <a:lnTo>
                    <a:pt x="859624" y="359740"/>
                  </a:lnTo>
                  <a:lnTo>
                    <a:pt x="862799" y="375450"/>
                  </a:lnTo>
                  <a:lnTo>
                    <a:pt x="871474" y="388302"/>
                  </a:lnTo>
                  <a:lnTo>
                    <a:pt x="884339" y="396976"/>
                  </a:lnTo>
                  <a:lnTo>
                    <a:pt x="900099" y="400164"/>
                  </a:lnTo>
                  <a:lnTo>
                    <a:pt x="915835" y="396976"/>
                  </a:lnTo>
                  <a:lnTo>
                    <a:pt x="928712" y="388302"/>
                  </a:lnTo>
                  <a:lnTo>
                    <a:pt x="937399" y="375450"/>
                  </a:lnTo>
                  <a:lnTo>
                    <a:pt x="940587" y="359740"/>
                  </a:lnTo>
                  <a:close/>
                </a:path>
                <a:path w="1800225" h="4019550">
                  <a:moveTo>
                    <a:pt x="1799996" y="707174"/>
                  </a:moveTo>
                  <a:lnTo>
                    <a:pt x="1791512" y="665137"/>
                  </a:lnTo>
                  <a:lnTo>
                    <a:pt x="1768360" y="630809"/>
                  </a:lnTo>
                  <a:lnTo>
                    <a:pt x="1734032" y="607656"/>
                  </a:lnTo>
                  <a:lnTo>
                    <a:pt x="1691995" y="599173"/>
                  </a:lnTo>
                  <a:lnTo>
                    <a:pt x="108000" y="599173"/>
                  </a:lnTo>
                  <a:lnTo>
                    <a:pt x="65963" y="607656"/>
                  </a:lnTo>
                  <a:lnTo>
                    <a:pt x="31635" y="630809"/>
                  </a:lnTo>
                  <a:lnTo>
                    <a:pt x="8483" y="665137"/>
                  </a:lnTo>
                  <a:lnTo>
                    <a:pt x="0" y="707174"/>
                  </a:lnTo>
                  <a:lnTo>
                    <a:pt x="0" y="3911168"/>
                  </a:lnTo>
                  <a:lnTo>
                    <a:pt x="8483" y="3953205"/>
                  </a:lnTo>
                  <a:lnTo>
                    <a:pt x="31635" y="3987533"/>
                  </a:lnTo>
                  <a:lnTo>
                    <a:pt x="65963" y="4010685"/>
                  </a:lnTo>
                  <a:lnTo>
                    <a:pt x="108000" y="4019169"/>
                  </a:lnTo>
                  <a:lnTo>
                    <a:pt x="1691995" y="4019169"/>
                  </a:lnTo>
                  <a:lnTo>
                    <a:pt x="1734032" y="4010685"/>
                  </a:lnTo>
                  <a:lnTo>
                    <a:pt x="1768360" y="3987533"/>
                  </a:lnTo>
                  <a:lnTo>
                    <a:pt x="1791512" y="3953205"/>
                  </a:lnTo>
                  <a:lnTo>
                    <a:pt x="1799996" y="3911168"/>
                  </a:lnTo>
                  <a:lnTo>
                    <a:pt x="1799996" y="7071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4" name="object 204" descr=""/>
            <p:cNvSpPr/>
            <p:nvPr/>
          </p:nvSpPr>
          <p:spPr>
            <a:xfrm>
              <a:off x="8712004" y="857789"/>
              <a:ext cx="1800225" cy="3420110"/>
            </a:xfrm>
            <a:custGeom>
              <a:avLst/>
              <a:gdLst/>
              <a:ahLst/>
              <a:cxnLst/>
              <a:rect l="l" t="t" r="r" b="b"/>
              <a:pathLst>
                <a:path w="1800225" h="3420110">
                  <a:moveTo>
                    <a:pt x="1691995" y="3419995"/>
                  </a:moveTo>
                  <a:lnTo>
                    <a:pt x="108000" y="3419995"/>
                  </a:lnTo>
                  <a:lnTo>
                    <a:pt x="65960" y="3411509"/>
                  </a:lnTo>
                  <a:lnTo>
                    <a:pt x="31630" y="3388364"/>
                  </a:lnTo>
                  <a:lnTo>
                    <a:pt x="8486" y="3354035"/>
                  </a:lnTo>
                  <a:lnTo>
                    <a:pt x="0" y="3311994"/>
                  </a:lnTo>
                  <a:lnTo>
                    <a:pt x="0" y="108000"/>
                  </a:lnTo>
                  <a:lnTo>
                    <a:pt x="8486" y="65960"/>
                  </a:lnTo>
                  <a:lnTo>
                    <a:pt x="31630" y="31630"/>
                  </a:lnTo>
                  <a:lnTo>
                    <a:pt x="65960" y="8486"/>
                  </a:lnTo>
                  <a:lnTo>
                    <a:pt x="108000" y="0"/>
                  </a:lnTo>
                  <a:lnTo>
                    <a:pt x="1691995" y="0"/>
                  </a:lnTo>
                  <a:lnTo>
                    <a:pt x="1734036" y="8486"/>
                  </a:lnTo>
                  <a:lnTo>
                    <a:pt x="1768365" y="31630"/>
                  </a:lnTo>
                  <a:lnTo>
                    <a:pt x="1791509" y="65960"/>
                  </a:lnTo>
                  <a:lnTo>
                    <a:pt x="1799996" y="108000"/>
                  </a:lnTo>
                  <a:lnTo>
                    <a:pt x="1799996" y="3311994"/>
                  </a:lnTo>
                  <a:lnTo>
                    <a:pt x="1791509" y="3354035"/>
                  </a:lnTo>
                  <a:lnTo>
                    <a:pt x="1768365" y="3388364"/>
                  </a:lnTo>
                  <a:lnTo>
                    <a:pt x="1734036" y="3411509"/>
                  </a:lnTo>
                  <a:lnTo>
                    <a:pt x="1691995" y="3419995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5" name="object 205" descr=""/>
            <p:cNvSpPr/>
            <p:nvPr/>
          </p:nvSpPr>
          <p:spPr>
            <a:xfrm>
              <a:off x="8712004" y="857789"/>
              <a:ext cx="1800225" cy="3420110"/>
            </a:xfrm>
            <a:custGeom>
              <a:avLst/>
              <a:gdLst/>
              <a:ahLst/>
              <a:cxnLst/>
              <a:rect l="l" t="t" r="r" b="b"/>
              <a:pathLst>
                <a:path w="1800225" h="3420110">
                  <a:moveTo>
                    <a:pt x="1691995" y="3419995"/>
                  </a:moveTo>
                  <a:lnTo>
                    <a:pt x="108000" y="3419995"/>
                  </a:lnTo>
                  <a:lnTo>
                    <a:pt x="65960" y="3411509"/>
                  </a:lnTo>
                  <a:lnTo>
                    <a:pt x="31630" y="3388364"/>
                  </a:lnTo>
                  <a:lnTo>
                    <a:pt x="8486" y="3354035"/>
                  </a:lnTo>
                  <a:lnTo>
                    <a:pt x="0" y="3311994"/>
                  </a:lnTo>
                  <a:lnTo>
                    <a:pt x="0" y="108000"/>
                  </a:lnTo>
                  <a:lnTo>
                    <a:pt x="8486" y="65960"/>
                  </a:lnTo>
                  <a:lnTo>
                    <a:pt x="31630" y="31630"/>
                  </a:lnTo>
                  <a:lnTo>
                    <a:pt x="65960" y="8486"/>
                  </a:lnTo>
                  <a:lnTo>
                    <a:pt x="108000" y="0"/>
                  </a:lnTo>
                  <a:lnTo>
                    <a:pt x="1691995" y="0"/>
                  </a:lnTo>
                  <a:lnTo>
                    <a:pt x="1734036" y="8486"/>
                  </a:lnTo>
                  <a:lnTo>
                    <a:pt x="1768365" y="31630"/>
                  </a:lnTo>
                  <a:lnTo>
                    <a:pt x="1791509" y="65960"/>
                  </a:lnTo>
                  <a:lnTo>
                    <a:pt x="1799996" y="108000"/>
                  </a:lnTo>
                  <a:lnTo>
                    <a:pt x="1799996" y="3311994"/>
                  </a:lnTo>
                  <a:lnTo>
                    <a:pt x="1791509" y="3354035"/>
                  </a:lnTo>
                  <a:lnTo>
                    <a:pt x="1768365" y="3388364"/>
                  </a:lnTo>
                  <a:lnTo>
                    <a:pt x="1734036" y="3411509"/>
                  </a:lnTo>
                  <a:lnTo>
                    <a:pt x="1691995" y="3419995"/>
                  </a:lnTo>
                  <a:close/>
                </a:path>
              </a:pathLst>
            </a:custGeom>
            <a:ln w="254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6" name="object 206" descr=""/>
          <p:cNvSpPr txBox="1"/>
          <p:nvPr/>
        </p:nvSpPr>
        <p:spPr>
          <a:xfrm>
            <a:off x="6586630" y="7331516"/>
            <a:ext cx="1670685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25">
                <a:solidFill>
                  <a:srgbClr val="FFFFFF"/>
                </a:solidFill>
                <a:latin typeface="Montserrat"/>
                <a:cs typeface="Montserrat"/>
              </a:rPr>
              <a:t>Rev.</a:t>
            </a:r>
            <a:r>
              <a:rPr dirty="0" sz="600" spc="-15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600">
                <a:solidFill>
                  <a:srgbClr val="FFFFFF"/>
                </a:solidFill>
                <a:latin typeface="Montserrat"/>
                <a:cs typeface="Montserrat"/>
              </a:rPr>
              <a:t>B</a:t>
            </a:r>
            <a:r>
              <a:rPr dirty="0" sz="600" spc="-15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600">
                <a:solidFill>
                  <a:srgbClr val="FFFFFF"/>
                </a:solidFill>
                <a:latin typeface="Montserrat"/>
                <a:cs typeface="Montserrat"/>
              </a:rPr>
              <a:t>•</a:t>
            </a:r>
            <a:r>
              <a:rPr dirty="0" sz="600" spc="-1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600">
                <a:solidFill>
                  <a:srgbClr val="FFFFFF"/>
                </a:solidFill>
                <a:latin typeface="Montserrat"/>
                <a:cs typeface="Montserrat"/>
              </a:rPr>
              <a:t>©</a:t>
            </a:r>
            <a:r>
              <a:rPr dirty="0" sz="600" spc="-1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600" spc="-20">
                <a:solidFill>
                  <a:srgbClr val="FFFFFF"/>
                </a:solidFill>
                <a:latin typeface="Montserrat"/>
                <a:cs typeface="Montserrat"/>
              </a:rPr>
              <a:t>2023</a:t>
            </a:r>
            <a:r>
              <a:rPr dirty="0" sz="600" spc="-15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600" spc="-30">
                <a:solidFill>
                  <a:srgbClr val="FFFFFF"/>
                </a:solidFill>
                <a:latin typeface="Montserrat"/>
                <a:cs typeface="Montserrat"/>
              </a:rPr>
              <a:t>REGELTEX</a:t>
            </a:r>
            <a:r>
              <a:rPr dirty="0" sz="600" spc="-10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600">
                <a:solidFill>
                  <a:srgbClr val="FFFFFF"/>
                </a:solidFill>
                <a:latin typeface="Montserrat"/>
                <a:cs typeface="Montserrat"/>
              </a:rPr>
              <a:t>-</a:t>
            </a:r>
            <a:r>
              <a:rPr dirty="0" sz="600" spc="-10">
                <a:solidFill>
                  <a:srgbClr val="FFFFFF"/>
                </a:solidFill>
                <a:latin typeface="Montserrat"/>
                <a:cs typeface="Montserrat"/>
              </a:rPr>
              <a:t> All </a:t>
            </a:r>
            <a:r>
              <a:rPr dirty="0" sz="600" spc="-20">
                <a:solidFill>
                  <a:srgbClr val="FFFFFF"/>
                </a:solidFill>
                <a:latin typeface="Montserrat"/>
                <a:cs typeface="Montserrat"/>
              </a:rPr>
              <a:t>rights</a:t>
            </a:r>
            <a:r>
              <a:rPr dirty="0" sz="600" spc="-15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600" spc="-10">
                <a:solidFill>
                  <a:srgbClr val="FFFFFF"/>
                </a:solidFill>
                <a:latin typeface="Montserrat"/>
                <a:cs typeface="Montserrat"/>
              </a:rPr>
              <a:t>reserved</a:t>
            </a:r>
            <a:endParaRPr sz="600">
              <a:latin typeface="Montserrat"/>
              <a:cs typeface="Montserrat"/>
            </a:endParaRPr>
          </a:p>
        </p:txBody>
      </p:sp>
      <p:sp>
        <p:nvSpPr>
          <p:cNvPr id="207" name="object 207" descr=""/>
          <p:cNvSpPr txBox="1"/>
          <p:nvPr/>
        </p:nvSpPr>
        <p:spPr>
          <a:xfrm>
            <a:off x="8774968" y="887084"/>
            <a:ext cx="1681480" cy="24396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algn="just" marL="12700" marR="5080">
              <a:lnSpc>
                <a:spcPts val="950"/>
              </a:lnSpc>
              <a:spcBef>
                <a:spcPts val="140"/>
              </a:spcBef>
            </a:pP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Avant</a:t>
            </a:r>
            <a:r>
              <a:rPr dirty="0" sz="800" spc="190" b="1">
                <a:solidFill>
                  <a:srgbClr val="2D2A26"/>
                </a:solidFill>
                <a:latin typeface="Montserrat"/>
                <a:cs typeface="Montserrat"/>
              </a:rPr>
              <a:t> 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chaque</a:t>
            </a:r>
            <a:r>
              <a:rPr dirty="0" sz="800" spc="190" b="1">
                <a:solidFill>
                  <a:srgbClr val="2D2A26"/>
                </a:solidFill>
                <a:latin typeface="Montserrat"/>
                <a:cs typeface="Montserrat"/>
              </a:rPr>
              <a:t> 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utilisation,</a:t>
            </a:r>
            <a:r>
              <a:rPr dirty="0" sz="800" spc="195" b="1">
                <a:solidFill>
                  <a:srgbClr val="2D2A26"/>
                </a:solidFill>
                <a:latin typeface="Montserrat"/>
                <a:cs typeface="Montserrat"/>
              </a:rPr>
              <a:t>  </a:t>
            </a:r>
            <a:r>
              <a:rPr dirty="0" sz="800" spc="-25" b="1">
                <a:solidFill>
                  <a:srgbClr val="2D2A26"/>
                </a:solidFill>
                <a:latin typeface="Montserrat"/>
                <a:cs typeface="Montserrat"/>
              </a:rPr>
              <a:t>il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convient</a:t>
            </a:r>
            <a:r>
              <a:rPr dirty="0" sz="800" spc="34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d’inspecter</a:t>
            </a:r>
            <a:r>
              <a:rPr dirty="0" sz="800" spc="34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visuelle-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ment</a:t>
            </a:r>
            <a:r>
              <a:rPr dirty="0" sz="800" spc="27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chaque</a:t>
            </a:r>
            <a:r>
              <a:rPr dirty="0" sz="800" spc="27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gant</a:t>
            </a:r>
            <a:r>
              <a:rPr dirty="0" sz="800" spc="27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isolant</a:t>
            </a:r>
            <a:r>
              <a:rPr dirty="0" sz="800" spc="28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25" b="1">
                <a:solidFill>
                  <a:srgbClr val="2D2A26"/>
                </a:solidFill>
                <a:latin typeface="Montserrat"/>
                <a:cs typeface="Montserrat"/>
              </a:rPr>
              <a:t>et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de</a:t>
            </a:r>
            <a:r>
              <a:rPr dirty="0" sz="800" spc="19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le</a:t>
            </a:r>
            <a:r>
              <a:rPr dirty="0" sz="800" spc="19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vériﬁer</a:t>
            </a:r>
            <a:r>
              <a:rPr dirty="0" sz="800" spc="19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par</a:t>
            </a:r>
            <a:r>
              <a:rPr dirty="0" sz="800" spc="19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un</a:t>
            </a:r>
            <a:r>
              <a:rPr dirty="0" sz="800" spc="19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essai</a:t>
            </a:r>
            <a:r>
              <a:rPr dirty="0" sz="800" spc="19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25" b="1">
                <a:solidFill>
                  <a:srgbClr val="2D2A26"/>
                </a:solidFill>
                <a:latin typeface="Montserrat"/>
                <a:cs typeface="Montserrat"/>
              </a:rPr>
              <a:t>de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pression</a:t>
            </a:r>
            <a:r>
              <a:rPr dirty="0" sz="800" spc="39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d’air.</a:t>
            </a:r>
            <a:r>
              <a:rPr dirty="0" sz="800" spc="409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(selon</a:t>
            </a:r>
            <a:r>
              <a:rPr dirty="0" sz="800" spc="40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les</a:t>
            </a:r>
            <a:r>
              <a:rPr dirty="0" sz="800" spc="409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25" b="1">
                <a:solidFill>
                  <a:srgbClr val="2D2A26"/>
                </a:solidFill>
                <a:latin typeface="Montserrat"/>
                <a:cs typeface="Montserrat"/>
              </a:rPr>
              <a:t>re-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commandations</a:t>
            </a:r>
            <a:r>
              <a:rPr dirty="0" sz="800" spc="140" b="1">
                <a:solidFill>
                  <a:srgbClr val="2D2A26"/>
                </a:solidFill>
                <a:latin typeface="Montserrat"/>
                <a:cs typeface="Montserrat"/>
              </a:rPr>
              <a:t> 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des</a:t>
            </a:r>
            <a:r>
              <a:rPr dirty="0" sz="800" spc="145" b="1">
                <a:solidFill>
                  <a:srgbClr val="2D2A26"/>
                </a:solidFill>
                <a:latin typeface="Montserrat"/>
                <a:cs typeface="Montserrat"/>
              </a:rPr>
              <a:t>  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normes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EN60903</a:t>
            </a:r>
            <a:r>
              <a:rPr dirty="0" sz="800" spc="-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et</a:t>
            </a:r>
            <a:r>
              <a:rPr dirty="0" sz="800" spc="-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IEC60903).*</a:t>
            </a:r>
            <a:endParaRPr sz="800">
              <a:latin typeface="Montserrat"/>
              <a:cs typeface="Montserrat"/>
            </a:endParaRPr>
          </a:p>
          <a:p>
            <a:pPr algn="just" marL="12700">
              <a:lnSpc>
                <a:spcPts val="910"/>
              </a:lnSpc>
            </a:pP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L’inspection</a:t>
            </a:r>
            <a:r>
              <a:rPr dirty="0" sz="800" spc="-2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visuelle</a:t>
            </a:r>
            <a:r>
              <a:rPr dirty="0" sz="800" spc="-2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et</a:t>
            </a:r>
            <a:r>
              <a:rPr dirty="0" sz="800" spc="-2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méticu-</a:t>
            </a:r>
            <a:endParaRPr sz="800">
              <a:latin typeface="Montserrat"/>
              <a:cs typeface="Montserrat"/>
            </a:endParaRPr>
          </a:p>
          <a:p>
            <a:pPr algn="just" marL="12700" marR="5080">
              <a:lnSpc>
                <a:spcPts val="950"/>
              </a:lnSpc>
              <a:spcBef>
                <a:spcPts val="35"/>
              </a:spcBef>
            </a:pP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leuse</a:t>
            </a:r>
            <a:r>
              <a:rPr dirty="0" sz="800" spc="27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de</a:t>
            </a:r>
            <a:r>
              <a:rPr dirty="0" sz="800" spc="27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toute</a:t>
            </a:r>
            <a:r>
              <a:rPr dirty="0" sz="800" spc="27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la</a:t>
            </a:r>
            <a:r>
              <a:rPr dirty="0" sz="800" spc="27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surface</a:t>
            </a:r>
            <a:r>
              <a:rPr dirty="0" sz="800" spc="27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25" b="1">
                <a:solidFill>
                  <a:srgbClr val="2D2A26"/>
                </a:solidFill>
                <a:latin typeface="Montserrat"/>
                <a:cs typeface="Montserrat"/>
              </a:rPr>
              <a:t>du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gant</a:t>
            </a:r>
            <a:r>
              <a:rPr dirty="0" sz="800" spc="10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permet</a:t>
            </a:r>
            <a:r>
              <a:rPr dirty="0" sz="800" spc="10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alors</a:t>
            </a:r>
            <a:r>
              <a:rPr dirty="0" sz="800" spc="10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de</a:t>
            </a:r>
            <a:r>
              <a:rPr dirty="0" sz="800" spc="10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détecter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d'éventuelles</a:t>
            </a:r>
            <a:r>
              <a:rPr dirty="0" sz="800" spc="36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perforations</a:t>
            </a:r>
            <a:r>
              <a:rPr dirty="0" sz="800" spc="37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25" b="1">
                <a:solidFill>
                  <a:srgbClr val="2D2A26"/>
                </a:solidFill>
                <a:latin typeface="Montserrat"/>
                <a:cs typeface="Montserrat"/>
              </a:rPr>
              <a:t>ou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autres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défauts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50" b="1">
                <a:solidFill>
                  <a:srgbClr val="2D2A26"/>
                </a:solidFill>
                <a:latin typeface="Montserrat"/>
                <a:cs typeface="Montserrat"/>
              </a:rPr>
              <a:t>:</a:t>
            </a:r>
            <a:endParaRPr sz="800">
              <a:latin typeface="Montserrat"/>
              <a:cs typeface="Montserrat"/>
            </a:endParaRPr>
          </a:p>
          <a:p>
            <a:pPr marL="66040" indent="-53975">
              <a:lnSpc>
                <a:spcPts val="919"/>
              </a:lnSpc>
              <a:buChar char="•"/>
              <a:tabLst>
                <a:tab pos="66675" algn="l"/>
              </a:tabLst>
            </a:pPr>
            <a:r>
              <a:rPr dirty="0" sz="800" spc="-10">
                <a:solidFill>
                  <a:srgbClr val="2D2A26"/>
                </a:solidFill>
                <a:latin typeface="Montserrat"/>
                <a:cs typeface="Montserrat"/>
              </a:rPr>
              <a:t>Trous,</a:t>
            </a:r>
            <a:endParaRPr sz="800">
              <a:latin typeface="Montserrat"/>
              <a:cs typeface="Montserrat"/>
            </a:endParaRPr>
          </a:p>
          <a:p>
            <a:pPr marL="66040" indent="-53975">
              <a:lnSpc>
                <a:spcPts val="950"/>
              </a:lnSpc>
              <a:buChar char="•"/>
              <a:tabLst>
                <a:tab pos="66675" algn="l"/>
              </a:tabLst>
            </a:pPr>
            <a:r>
              <a:rPr dirty="0" sz="800" spc="-10">
                <a:solidFill>
                  <a:srgbClr val="2D2A26"/>
                </a:solidFill>
                <a:latin typeface="Montserrat"/>
                <a:cs typeface="Montserrat"/>
              </a:rPr>
              <a:t>Coupures,</a:t>
            </a:r>
            <a:endParaRPr sz="800">
              <a:latin typeface="Montserrat"/>
              <a:cs typeface="Montserrat"/>
            </a:endParaRPr>
          </a:p>
          <a:p>
            <a:pPr marL="66040" indent="-53975">
              <a:lnSpc>
                <a:spcPts val="950"/>
              </a:lnSpc>
              <a:buChar char="•"/>
              <a:tabLst>
                <a:tab pos="66675" algn="l"/>
              </a:tabLst>
            </a:pPr>
            <a:r>
              <a:rPr dirty="0" sz="800" spc="-30">
                <a:solidFill>
                  <a:srgbClr val="2D2A26"/>
                </a:solidFill>
                <a:latin typeface="Montserrat"/>
                <a:cs typeface="Montserrat"/>
              </a:rPr>
              <a:t>Tâches</a:t>
            </a:r>
            <a:r>
              <a:rPr dirty="0" sz="800" spc="-10">
                <a:solidFill>
                  <a:srgbClr val="2D2A26"/>
                </a:solidFill>
                <a:latin typeface="Montserrat"/>
                <a:cs typeface="Montserrat"/>
              </a:rPr>
              <a:t> importantes,</a:t>
            </a:r>
            <a:endParaRPr sz="800">
              <a:latin typeface="Montserrat"/>
              <a:cs typeface="Montserrat"/>
            </a:endParaRPr>
          </a:p>
          <a:p>
            <a:pPr marL="66040" indent="-53975">
              <a:lnSpc>
                <a:spcPts val="950"/>
              </a:lnSpc>
              <a:buChar char="•"/>
              <a:tabLst>
                <a:tab pos="66675" algn="l"/>
              </a:tabLst>
            </a:pPr>
            <a:r>
              <a:rPr dirty="0" sz="800" spc="-10">
                <a:solidFill>
                  <a:srgbClr val="2D2A26"/>
                </a:solidFill>
                <a:latin typeface="Montserrat"/>
                <a:cs typeface="Montserrat"/>
              </a:rPr>
              <a:t>Brûlures,</a:t>
            </a:r>
            <a:endParaRPr sz="800">
              <a:latin typeface="Montserrat"/>
              <a:cs typeface="Montserrat"/>
            </a:endParaRPr>
          </a:p>
          <a:p>
            <a:pPr marL="66040" indent="-53975">
              <a:lnSpc>
                <a:spcPts val="950"/>
              </a:lnSpc>
              <a:buChar char="•"/>
              <a:tabLst>
                <a:tab pos="66675" algn="l"/>
              </a:tabLst>
            </a:pPr>
            <a:r>
              <a:rPr dirty="0" sz="800" spc="-25">
                <a:solidFill>
                  <a:srgbClr val="2D2A26"/>
                </a:solidFill>
                <a:latin typeface="Montserrat"/>
                <a:cs typeface="Montserrat"/>
              </a:rPr>
              <a:t>Altération </a:t>
            </a:r>
            <a:r>
              <a:rPr dirty="0" sz="800" spc="-20">
                <a:solidFill>
                  <a:srgbClr val="2D2A26"/>
                </a:solidFill>
                <a:latin typeface="Montserrat"/>
                <a:cs typeface="Montserrat"/>
              </a:rPr>
              <a:t>de </a:t>
            </a:r>
            <a:r>
              <a:rPr dirty="0" sz="800">
                <a:solidFill>
                  <a:srgbClr val="2D2A26"/>
                </a:solidFill>
                <a:latin typeface="Montserrat"/>
                <a:cs typeface="Montserrat"/>
              </a:rPr>
              <a:t>la</a:t>
            </a:r>
            <a:r>
              <a:rPr dirty="0" sz="800" spc="-2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10">
                <a:solidFill>
                  <a:srgbClr val="2D2A26"/>
                </a:solidFill>
                <a:latin typeface="Montserrat"/>
                <a:cs typeface="Montserrat"/>
              </a:rPr>
              <a:t>matière.</a:t>
            </a:r>
            <a:endParaRPr sz="800">
              <a:latin typeface="Montserrat"/>
              <a:cs typeface="Montserrat"/>
            </a:endParaRPr>
          </a:p>
          <a:p>
            <a:pPr algn="just" marL="12700" marR="5080">
              <a:lnSpc>
                <a:spcPts val="950"/>
              </a:lnSpc>
              <a:spcBef>
                <a:spcPts val="35"/>
              </a:spcBef>
            </a:pPr>
            <a:r>
              <a:rPr dirty="0" sz="800">
                <a:solidFill>
                  <a:srgbClr val="2D2A26"/>
                </a:solidFill>
                <a:latin typeface="Montserrat"/>
                <a:cs typeface="Montserrat"/>
              </a:rPr>
              <a:t>Une</a:t>
            </a:r>
            <a:r>
              <a:rPr dirty="0" sz="800" spc="30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>
                <a:solidFill>
                  <a:srgbClr val="2D2A26"/>
                </a:solidFill>
                <a:latin typeface="Montserrat"/>
                <a:cs typeface="Montserrat"/>
              </a:rPr>
              <a:t>attention</a:t>
            </a:r>
            <a:r>
              <a:rPr dirty="0" sz="800" spc="30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>
                <a:solidFill>
                  <a:srgbClr val="2D2A26"/>
                </a:solidFill>
                <a:latin typeface="Montserrat"/>
                <a:cs typeface="Montserrat"/>
              </a:rPr>
              <a:t>particulière</a:t>
            </a:r>
            <a:r>
              <a:rPr dirty="0" sz="800" spc="30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30">
                <a:solidFill>
                  <a:srgbClr val="2D2A26"/>
                </a:solidFill>
                <a:latin typeface="Montserrat"/>
                <a:cs typeface="Montserrat"/>
              </a:rPr>
              <a:t>doit</a:t>
            </a:r>
            <a:r>
              <a:rPr dirty="0" sz="800" spc="50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20">
                <a:solidFill>
                  <a:srgbClr val="2D2A26"/>
                </a:solidFill>
                <a:latin typeface="Montserrat"/>
                <a:cs typeface="Montserrat"/>
              </a:rPr>
              <a:t>être </a:t>
            </a:r>
            <a:r>
              <a:rPr dirty="0" sz="800" spc="-25">
                <a:solidFill>
                  <a:srgbClr val="2D2A26"/>
                </a:solidFill>
                <a:latin typeface="Montserrat"/>
                <a:cs typeface="Montserrat"/>
              </a:rPr>
              <a:t>portée</a:t>
            </a:r>
            <a:r>
              <a:rPr dirty="0" sz="800" spc="-2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>
                <a:solidFill>
                  <a:srgbClr val="2D2A26"/>
                </a:solidFill>
                <a:latin typeface="Montserrat"/>
                <a:cs typeface="Montserrat"/>
              </a:rPr>
              <a:t>à</a:t>
            </a:r>
            <a:r>
              <a:rPr dirty="0" sz="800" spc="-1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>
                <a:solidFill>
                  <a:srgbClr val="2D2A26"/>
                </a:solidFill>
                <a:latin typeface="Montserrat"/>
                <a:cs typeface="Montserrat"/>
              </a:rPr>
              <a:t>la</a:t>
            </a:r>
            <a:r>
              <a:rPr dirty="0" sz="800" spc="-2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25">
                <a:solidFill>
                  <a:srgbClr val="2D2A26"/>
                </a:solidFill>
                <a:latin typeface="Montserrat"/>
                <a:cs typeface="Montserrat"/>
              </a:rPr>
              <a:t>paume,</a:t>
            </a:r>
            <a:r>
              <a:rPr dirty="0" sz="800" spc="-1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20">
                <a:solidFill>
                  <a:srgbClr val="2D2A26"/>
                </a:solidFill>
                <a:latin typeface="Montserrat"/>
                <a:cs typeface="Montserrat"/>
              </a:rPr>
              <a:t>aux </a:t>
            </a:r>
            <a:r>
              <a:rPr dirty="0" sz="800" spc="-35">
                <a:solidFill>
                  <a:srgbClr val="2D2A26"/>
                </a:solidFill>
                <a:latin typeface="Montserrat"/>
                <a:cs typeface="Montserrat"/>
              </a:rPr>
              <a:t>doigts</a:t>
            </a:r>
            <a:r>
              <a:rPr dirty="0" sz="800" spc="50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10">
                <a:solidFill>
                  <a:srgbClr val="2D2A26"/>
                </a:solidFill>
                <a:latin typeface="Montserrat"/>
                <a:cs typeface="Montserrat"/>
              </a:rPr>
              <a:t>et</a:t>
            </a:r>
            <a:r>
              <a:rPr dirty="0" sz="800" spc="-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20">
                <a:solidFill>
                  <a:srgbClr val="2D2A26"/>
                </a:solidFill>
                <a:latin typeface="Montserrat"/>
                <a:cs typeface="Montserrat"/>
              </a:rPr>
              <a:t>aux</a:t>
            </a:r>
            <a:r>
              <a:rPr dirty="0" sz="800" spc="-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30">
                <a:solidFill>
                  <a:srgbClr val="2D2A26"/>
                </a:solidFill>
                <a:latin typeface="Montserrat"/>
                <a:cs typeface="Montserrat"/>
              </a:rPr>
              <a:t>entre-</a:t>
            </a:r>
            <a:r>
              <a:rPr dirty="0" sz="800" spc="-10">
                <a:solidFill>
                  <a:srgbClr val="2D2A26"/>
                </a:solidFill>
                <a:latin typeface="Montserrat"/>
                <a:cs typeface="Montserrat"/>
              </a:rPr>
              <a:t>doigts.</a:t>
            </a:r>
            <a:endParaRPr sz="800">
              <a:latin typeface="Montserrat"/>
              <a:cs typeface="Montserrat"/>
            </a:endParaRPr>
          </a:p>
        </p:txBody>
      </p:sp>
      <p:sp>
        <p:nvSpPr>
          <p:cNvPr id="208" name="object 208" descr=""/>
          <p:cNvSpPr txBox="1"/>
          <p:nvPr/>
        </p:nvSpPr>
        <p:spPr>
          <a:xfrm>
            <a:off x="8774968" y="3844913"/>
            <a:ext cx="168211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600" spc="-35">
                <a:solidFill>
                  <a:srgbClr val="2D2A26"/>
                </a:solidFill>
                <a:latin typeface="Montserrat"/>
                <a:cs typeface="Montserrat"/>
              </a:rPr>
              <a:t>*Pour</a:t>
            </a:r>
            <a:r>
              <a:rPr dirty="0" sz="600" spc="1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5">
                <a:solidFill>
                  <a:srgbClr val="2D2A26"/>
                </a:solidFill>
                <a:latin typeface="Montserrat"/>
                <a:cs typeface="Montserrat"/>
              </a:rPr>
              <a:t>les</a:t>
            </a:r>
            <a:r>
              <a:rPr dirty="0" sz="600" spc="2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40">
                <a:solidFill>
                  <a:srgbClr val="2D2A26"/>
                </a:solidFill>
                <a:latin typeface="Montserrat"/>
                <a:cs typeface="Montserrat"/>
              </a:rPr>
              <a:t>gants</a:t>
            </a:r>
            <a:r>
              <a:rPr dirty="0" sz="600" spc="2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0">
                <a:solidFill>
                  <a:srgbClr val="2D2A26"/>
                </a:solidFill>
                <a:latin typeface="Montserrat"/>
                <a:cs typeface="Montserrat"/>
              </a:rPr>
              <a:t>classe</a:t>
            </a:r>
            <a:r>
              <a:rPr dirty="0" sz="600" spc="1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60">
                <a:solidFill>
                  <a:srgbClr val="2D2A26"/>
                </a:solidFill>
                <a:latin typeface="Montserrat"/>
                <a:cs typeface="Montserrat"/>
              </a:rPr>
              <a:t>00</a:t>
            </a:r>
            <a:r>
              <a:rPr dirty="0" sz="600" spc="2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50">
                <a:solidFill>
                  <a:srgbClr val="2D2A26"/>
                </a:solidFill>
                <a:latin typeface="Montserrat"/>
                <a:cs typeface="Montserrat"/>
              </a:rPr>
              <a:t>et</a:t>
            </a:r>
            <a:r>
              <a:rPr dirty="0" sz="600" spc="1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50">
                <a:solidFill>
                  <a:srgbClr val="2D2A26"/>
                </a:solidFill>
                <a:latin typeface="Montserrat"/>
                <a:cs typeface="Montserrat"/>
              </a:rPr>
              <a:t>0,</a:t>
            </a:r>
            <a:r>
              <a:rPr dirty="0" sz="600" spc="2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45">
                <a:solidFill>
                  <a:srgbClr val="2D2A26"/>
                </a:solidFill>
                <a:latin typeface="Montserrat"/>
                <a:cs typeface="Montserrat"/>
              </a:rPr>
              <a:t>la</a:t>
            </a:r>
            <a:r>
              <a:rPr dirty="0" sz="600" spc="2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0">
                <a:solidFill>
                  <a:srgbClr val="2D2A26"/>
                </a:solidFill>
                <a:latin typeface="Montserrat"/>
                <a:cs typeface="Montserrat"/>
              </a:rPr>
              <a:t>vériﬁcation</a:t>
            </a:r>
            <a:r>
              <a:rPr dirty="0" sz="600" spc="2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5">
                <a:solidFill>
                  <a:srgbClr val="2D2A26"/>
                </a:solidFill>
                <a:latin typeface="Montserrat"/>
                <a:cs typeface="Montserrat"/>
              </a:rPr>
              <a:t>des</a:t>
            </a:r>
            <a:r>
              <a:rPr dirty="0" sz="600" spc="50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>
                <a:solidFill>
                  <a:srgbClr val="2D2A26"/>
                </a:solidFill>
                <a:latin typeface="Montserrat"/>
                <a:cs typeface="Montserrat"/>
              </a:rPr>
              <a:t>fuites</a:t>
            </a:r>
            <a:r>
              <a:rPr dirty="0" sz="600" spc="13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>
                <a:solidFill>
                  <a:srgbClr val="2D2A26"/>
                </a:solidFill>
                <a:latin typeface="Montserrat"/>
                <a:cs typeface="Montserrat"/>
              </a:rPr>
              <a:t>d'air</a:t>
            </a:r>
            <a:r>
              <a:rPr dirty="0" sz="600" spc="13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>
                <a:solidFill>
                  <a:srgbClr val="2D2A26"/>
                </a:solidFill>
                <a:latin typeface="Montserrat"/>
                <a:cs typeface="Montserrat"/>
              </a:rPr>
              <a:t>et</a:t>
            </a:r>
            <a:r>
              <a:rPr dirty="0" sz="600" spc="13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>
                <a:solidFill>
                  <a:srgbClr val="2D2A26"/>
                </a:solidFill>
                <a:latin typeface="Montserrat"/>
                <a:cs typeface="Montserrat"/>
              </a:rPr>
              <a:t>l'inspection</a:t>
            </a:r>
            <a:r>
              <a:rPr dirty="0" sz="600" spc="13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>
                <a:solidFill>
                  <a:srgbClr val="2D2A26"/>
                </a:solidFill>
                <a:latin typeface="Montserrat"/>
                <a:cs typeface="Montserrat"/>
              </a:rPr>
              <a:t>visuelle</a:t>
            </a:r>
            <a:r>
              <a:rPr dirty="0" sz="600" spc="13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5">
                <a:solidFill>
                  <a:srgbClr val="2D2A26"/>
                </a:solidFill>
                <a:latin typeface="Montserrat"/>
                <a:cs typeface="Montserrat"/>
              </a:rPr>
              <a:t>peuvent</a:t>
            </a:r>
            <a:r>
              <a:rPr dirty="0" sz="600" spc="50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10">
                <a:solidFill>
                  <a:srgbClr val="2D2A26"/>
                </a:solidFill>
                <a:latin typeface="Montserrat"/>
                <a:cs typeface="Montserrat"/>
              </a:rPr>
              <a:t>également</a:t>
            </a:r>
            <a:r>
              <a:rPr dirty="0" sz="600" spc="-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>
                <a:solidFill>
                  <a:srgbClr val="2D2A26"/>
                </a:solidFill>
                <a:latin typeface="Montserrat"/>
                <a:cs typeface="Montserrat"/>
              </a:rPr>
              <a:t>être</a:t>
            </a:r>
            <a:r>
              <a:rPr dirty="0" sz="600" spc="-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10">
                <a:solidFill>
                  <a:srgbClr val="2D2A26"/>
                </a:solidFill>
                <a:latin typeface="Montserrat"/>
                <a:cs typeface="Montserrat"/>
              </a:rPr>
              <a:t>considérées</a:t>
            </a:r>
            <a:r>
              <a:rPr dirty="0" sz="600" spc="-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10">
                <a:solidFill>
                  <a:srgbClr val="2D2A26"/>
                </a:solidFill>
                <a:latin typeface="Montserrat"/>
                <a:cs typeface="Montserrat"/>
              </a:rPr>
              <a:t>sufﬁsantes</a:t>
            </a:r>
            <a:r>
              <a:rPr dirty="0" sz="600" spc="-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5">
                <a:solidFill>
                  <a:srgbClr val="2D2A26"/>
                </a:solidFill>
                <a:latin typeface="Montserrat"/>
                <a:cs typeface="Montserrat"/>
              </a:rPr>
              <a:t>pour</a:t>
            </a:r>
            <a:r>
              <a:rPr dirty="0" sz="600" spc="50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25">
                <a:solidFill>
                  <a:srgbClr val="2D2A26"/>
                </a:solidFill>
                <a:latin typeface="Montserrat"/>
                <a:cs typeface="Montserrat"/>
              </a:rPr>
              <a:t>l'inspection</a:t>
            </a:r>
            <a:r>
              <a:rPr dirty="0" sz="600" spc="3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0">
                <a:solidFill>
                  <a:srgbClr val="2D2A26"/>
                </a:solidFill>
                <a:latin typeface="Montserrat"/>
                <a:cs typeface="Montserrat"/>
              </a:rPr>
              <a:t>périodique</a:t>
            </a:r>
            <a:r>
              <a:rPr dirty="0" sz="600" spc="3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5">
                <a:solidFill>
                  <a:srgbClr val="2D2A26"/>
                </a:solidFill>
                <a:latin typeface="Montserrat"/>
                <a:cs typeface="Montserrat"/>
              </a:rPr>
              <a:t>(EN</a:t>
            </a:r>
            <a:r>
              <a:rPr dirty="0" sz="600" spc="3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10">
                <a:solidFill>
                  <a:srgbClr val="2D2A26"/>
                </a:solidFill>
                <a:latin typeface="Montserrat"/>
                <a:cs typeface="Montserrat"/>
              </a:rPr>
              <a:t>60903).</a:t>
            </a:r>
            <a:endParaRPr sz="600">
              <a:latin typeface="Montserrat"/>
              <a:cs typeface="Montserrat"/>
            </a:endParaRPr>
          </a:p>
        </p:txBody>
      </p:sp>
      <p:grpSp>
        <p:nvGrpSpPr>
          <p:cNvPr id="209" name="object 209" descr=""/>
          <p:cNvGrpSpPr/>
          <p:nvPr/>
        </p:nvGrpSpPr>
        <p:grpSpPr>
          <a:xfrm>
            <a:off x="8667554" y="4377333"/>
            <a:ext cx="1889125" cy="1529080"/>
            <a:chOff x="8667554" y="4377333"/>
            <a:chExt cx="1889125" cy="1529080"/>
          </a:xfrm>
        </p:grpSpPr>
        <p:sp>
          <p:nvSpPr>
            <p:cNvPr id="210" name="object 210" descr=""/>
            <p:cNvSpPr/>
            <p:nvPr/>
          </p:nvSpPr>
          <p:spPr>
            <a:xfrm>
              <a:off x="8712004" y="4421783"/>
              <a:ext cx="1800225" cy="1440180"/>
            </a:xfrm>
            <a:custGeom>
              <a:avLst/>
              <a:gdLst/>
              <a:ahLst/>
              <a:cxnLst/>
              <a:rect l="l" t="t" r="r" b="b"/>
              <a:pathLst>
                <a:path w="1800225" h="1440179">
                  <a:moveTo>
                    <a:pt x="1691995" y="0"/>
                  </a:moveTo>
                  <a:lnTo>
                    <a:pt x="108000" y="0"/>
                  </a:lnTo>
                  <a:lnTo>
                    <a:pt x="65960" y="8488"/>
                  </a:lnTo>
                  <a:lnTo>
                    <a:pt x="31630" y="31635"/>
                  </a:lnTo>
                  <a:lnTo>
                    <a:pt x="8486" y="65965"/>
                  </a:lnTo>
                  <a:lnTo>
                    <a:pt x="0" y="108000"/>
                  </a:lnTo>
                  <a:lnTo>
                    <a:pt x="0" y="1332001"/>
                  </a:lnTo>
                  <a:lnTo>
                    <a:pt x="8486" y="1374042"/>
                  </a:lnTo>
                  <a:lnTo>
                    <a:pt x="31630" y="1408371"/>
                  </a:lnTo>
                  <a:lnTo>
                    <a:pt x="65960" y="1431515"/>
                  </a:lnTo>
                  <a:lnTo>
                    <a:pt x="108000" y="1440002"/>
                  </a:lnTo>
                  <a:lnTo>
                    <a:pt x="1691995" y="1440002"/>
                  </a:lnTo>
                  <a:lnTo>
                    <a:pt x="1734036" y="1431515"/>
                  </a:lnTo>
                  <a:lnTo>
                    <a:pt x="1768365" y="1408371"/>
                  </a:lnTo>
                  <a:lnTo>
                    <a:pt x="1791509" y="1374042"/>
                  </a:lnTo>
                  <a:lnTo>
                    <a:pt x="1799996" y="1332001"/>
                  </a:lnTo>
                  <a:lnTo>
                    <a:pt x="1799996" y="108000"/>
                  </a:lnTo>
                  <a:lnTo>
                    <a:pt x="1791509" y="65965"/>
                  </a:lnTo>
                  <a:lnTo>
                    <a:pt x="1768365" y="31635"/>
                  </a:lnTo>
                  <a:lnTo>
                    <a:pt x="1734036" y="8488"/>
                  </a:lnTo>
                  <a:lnTo>
                    <a:pt x="1691995" y="0"/>
                  </a:lnTo>
                  <a:close/>
                </a:path>
              </a:pathLst>
            </a:custGeom>
            <a:solidFill>
              <a:srgbClr val="FF51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1" name="object 211" descr=""/>
            <p:cNvSpPr/>
            <p:nvPr/>
          </p:nvSpPr>
          <p:spPr>
            <a:xfrm>
              <a:off x="8712004" y="4421783"/>
              <a:ext cx="1800225" cy="1440180"/>
            </a:xfrm>
            <a:custGeom>
              <a:avLst/>
              <a:gdLst/>
              <a:ahLst/>
              <a:cxnLst/>
              <a:rect l="l" t="t" r="r" b="b"/>
              <a:pathLst>
                <a:path w="1800225" h="1440179">
                  <a:moveTo>
                    <a:pt x="1691995" y="1440002"/>
                  </a:moveTo>
                  <a:lnTo>
                    <a:pt x="108000" y="1440002"/>
                  </a:lnTo>
                  <a:lnTo>
                    <a:pt x="65960" y="1431515"/>
                  </a:lnTo>
                  <a:lnTo>
                    <a:pt x="31630" y="1408371"/>
                  </a:lnTo>
                  <a:lnTo>
                    <a:pt x="8486" y="1374042"/>
                  </a:lnTo>
                  <a:lnTo>
                    <a:pt x="0" y="1332001"/>
                  </a:lnTo>
                  <a:lnTo>
                    <a:pt x="0" y="108000"/>
                  </a:lnTo>
                  <a:lnTo>
                    <a:pt x="8486" y="65965"/>
                  </a:lnTo>
                  <a:lnTo>
                    <a:pt x="31630" y="31635"/>
                  </a:lnTo>
                  <a:lnTo>
                    <a:pt x="65960" y="8488"/>
                  </a:lnTo>
                  <a:lnTo>
                    <a:pt x="108000" y="0"/>
                  </a:lnTo>
                  <a:lnTo>
                    <a:pt x="1691995" y="0"/>
                  </a:lnTo>
                  <a:lnTo>
                    <a:pt x="1734036" y="8488"/>
                  </a:lnTo>
                  <a:lnTo>
                    <a:pt x="1768365" y="31635"/>
                  </a:lnTo>
                  <a:lnTo>
                    <a:pt x="1791509" y="65965"/>
                  </a:lnTo>
                  <a:lnTo>
                    <a:pt x="1799996" y="108000"/>
                  </a:lnTo>
                  <a:lnTo>
                    <a:pt x="1799996" y="1332001"/>
                  </a:lnTo>
                  <a:lnTo>
                    <a:pt x="1791509" y="1374042"/>
                  </a:lnTo>
                  <a:lnTo>
                    <a:pt x="1768365" y="1408371"/>
                  </a:lnTo>
                  <a:lnTo>
                    <a:pt x="1734036" y="1431515"/>
                  </a:lnTo>
                  <a:lnTo>
                    <a:pt x="1691995" y="1440002"/>
                  </a:lnTo>
                  <a:close/>
                </a:path>
              </a:pathLst>
            </a:custGeom>
            <a:ln w="889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2" name="object 212" descr=""/>
            <p:cNvSpPr/>
            <p:nvPr/>
          </p:nvSpPr>
          <p:spPr>
            <a:xfrm>
              <a:off x="8712004" y="4421783"/>
              <a:ext cx="1800225" cy="1440180"/>
            </a:xfrm>
            <a:custGeom>
              <a:avLst/>
              <a:gdLst/>
              <a:ahLst/>
              <a:cxnLst/>
              <a:rect l="l" t="t" r="r" b="b"/>
              <a:pathLst>
                <a:path w="1800225" h="1440179">
                  <a:moveTo>
                    <a:pt x="1691995" y="1440002"/>
                  </a:moveTo>
                  <a:lnTo>
                    <a:pt x="108000" y="1440002"/>
                  </a:lnTo>
                  <a:lnTo>
                    <a:pt x="65960" y="1431515"/>
                  </a:lnTo>
                  <a:lnTo>
                    <a:pt x="31630" y="1408371"/>
                  </a:lnTo>
                  <a:lnTo>
                    <a:pt x="8486" y="1374042"/>
                  </a:lnTo>
                  <a:lnTo>
                    <a:pt x="0" y="1332001"/>
                  </a:lnTo>
                  <a:lnTo>
                    <a:pt x="0" y="108000"/>
                  </a:lnTo>
                  <a:lnTo>
                    <a:pt x="8486" y="65965"/>
                  </a:lnTo>
                  <a:lnTo>
                    <a:pt x="31630" y="31635"/>
                  </a:lnTo>
                  <a:lnTo>
                    <a:pt x="65960" y="8488"/>
                  </a:lnTo>
                  <a:lnTo>
                    <a:pt x="108000" y="0"/>
                  </a:lnTo>
                  <a:lnTo>
                    <a:pt x="1691995" y="0"/>
                  </a:lnTo>
                  <a:lnTo>
                    <a:pt x="1734036" y="8488"/>
                  </a:lnTo>
                  <a:lnTo>
                    <a:pt x="1768365" y="31635"/>
                  </a:lnTo>
                  <a:lnTo>
                    <a:pt x="1791509" y="65965"/>
                  </a:lnTo>
                  <a:lnTo>
                    <a:pt x="1799996" y="108000"/>
                  </a:lnTo>
                  <a:lnTo>
                    <a:pt x="1799996" y="1332001"/>
                  </a:lnTo>
                  <a:lnTo>
                    <a:pt x="1791509" y="1374042"/>
                  </a:lnTo>
                  <a:lnTo>
                    <a:pt x="1768365" y="1408371"/>
                  </a:lnTo>
                  <a:lnTo>
                    <a:pt x="1734036" y="1431515"/>
                  </a:lnTo>
                  <a:lnTo>
                    <a:pt x="1691995" y="144000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3" name="object 213" descr=""/>
          <p:cNvSpPr txBox="1"/>
          <p:nvPr/>
        </p:nvSpPr>
        <p:spPr>
          <a:xfrm>
            <a:off x="8808002" y="4469080"/>
            <a:ext cx="1607820" cy="38862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algn="ctr" marL="12065" marR="5080">
              <a:lnSpc>
                <a:spcPts val="950"/>
              </a:lnSpc>
              <a:spcBef>
                <a:spcPts val="140"/>
              </a:spcBef>
            </a:pP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CETTE</a:t>
            </a:r>
            <a:r>
              <a:rPr dirty="0" sz="800" spc="2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VÉRIFICATION</a:t>
            </a:r>
            <a:r>
              <a:rPr dirty="0" sz="800" spc="2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DOIT</a:t>
            </a:r>
            <a:r>
              <a:rPr dirty="0" sz="800" spc="2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25" b="1">
                <a:solidFill>
                  <a:srgbClr val="2D2A26"/>
                </a:solidFill>
                <a:latin typeface="Montserrat"/>
                <a:cs typeface="Montserrat"/>
              </a:rPr>
              <a:t>SE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FAIRE</a:t>
            </a:r>
            <a:r>
              <a:rPr dirty="0" sz="800" spc="-2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AVANT</a:t>
            </a:r>
            <a:r>
              <a:rPr dirty="0" sz="800" spc="-2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CHAQUE UTILISATION.</a:t>
            </a:r>
            <a:endParaRPr sz="800">
              <a:latin typeface="Montserrat"/>
              <a:cs typeface="Montserrat"/>
            </a:endParaRPr>
          </a:p>
        </p:txBody>
      </p:sp>
      <p:sp>
        <p:nvSpPr>
          <p:cNvPr id="214" name="object 214" descr=""/>
          <p:cNvSpPr txBox="1"/>
          <p:nvPr/>
        </p:nvSpPr>
        <p:spPr>
          <a:xfrm>
            <a:off x="8771197" y="4951680"/>
            <a:ext cx="1681480" cy="629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800" spc="-100" b="1">
                <a:solidFill>
                  <a:srgbClr val="FFFFFF"/>
                </a:solidFill>
                <a:latin typeface="Montserrat"/>
                <a:cs typeface="Montserrat"/>
              </a:rPr>
              <a:t>EN</a:t>
            </a:r>
            <a:r>
              <a:rPr dirty="0" sz="800" spc="4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80" b="1">
                <a:solidFill>
                  <a:srgbClr val="FFFFFF"/>
                </a:solidFill>
                <a:latin typeface="Montserrat"/>
                <a:cs typeface="Montserrat"/>
              </a:rPr>
              <a:t>CAS</a:t>
            </a:r>
            <a:r>
              <a:rPr dirty="0" sz="800" spc="3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100" b="1">
                <a:solidFill>
                  <a:srgbClr val="FFFFFF"/>
                </a:solidFill>
                <a:latin typeface="Montserrat"/>
                <a:cs typeface="Montserrat"/>
              </a:rPr>
              <a:t>DE</a:t>
            </a:r>
            <a:r>
              <a:rPr dirty="0" sz="800" spc="4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60" b="1">
                <a:solidFill>
                  <a:srgbClr val="FFFFFF"/>
                </a:solidFill>
                <a:latin typeface="Montserrat"/>
                <a:cs typeface="Montserrat"/>
              </a:rPr>
              <a:t>DEFAUT,</a:t>
            </a:r>
            <a:r>
              <a:rPr dirty="0" sz="800" spc="4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100" b="1">
                <a:solidFill>
                  <a:srgbClr val="FFFFFF"/>
                </a:solidFill>
                <a:latin typeface="Montserrat"/>
                <a:cs typeface="Montserrat"/>
              </a:rPr>
              <a:t>NE</a:t>
            </a:r>
            <a:r>
              <a:rPr dirty="0" sz="800" spc="4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95" b="1">
                <a:solidFill>
                  <a:srgbClr val="FFFFFF"/>
                </a:solidFill>
                <a:latin typeface="Montserrat"/>
                <a:cs typeface="Montserrat"/>
              </a:rPr>
              <a:t>PAS</a:t>
            </a:r>
            <a:r>
              <a:rPr dirty="0" sz="800" spc="4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30" b="1">
                <a:solidFill>
                  <a:srgbClr val="FFFFFF"/>
                </a:solidFill>
                <a:latin typeface="Montserrat"/>
                <a:cs typeface="Montserrat"/>
              </a:rPr>
              <a:t>UTILI-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 SER</a:t>
            </a:r>
            <a:r>
              <a:rPr dirty="0" sz="800" spc="-4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LE</a:t>
            </a:r>
            <a:r>
              <a:rPr dirty="0" sz="800" spc="-4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FFFFFF"/>
                </a:solidFill>
                <a:latin typeface="Montserrat"/>
                <a:cs typeface="Montserrat"/>
              </a:rPr>
              <a:t>GANT.</a:t>
            </a:r>
            <a:endParaRPr sz="800">
              <a:latin typeface="Montserrat"/>
              <a:cs typeface="Montserrat"/>
            </a:endParaRPr>
          </a:p>
          <a:p>
            <a:pPr algn="just" marL="12700" marR="5080">
              <a:lnSpc>
                <a:spcPts val="950"/>
              </a:lnSpc>
              <a:spcBef>
                <a:spcPts val="20"/>
              </a:spcBef>
            </a:pPr>
            <a:r>
              <a:rPr dirty="0" sz="800" spc="-75" b="1">
                <a:solidFill>
                  <a:srgbClr val="FFFFFF"/>
                </a:solidFill>
                <a:latin typeface="Montserrat"/>
                <a:cs typeface="Montserrat"/>
              </a:rPr>
              <a:t>EN</a:t>
            </a:r>
            <a:r>
              <a:rPr dirty="0" sz="800" spc="1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55" b="1">
                <a:solidFill>
                  <a:srgbClr val="FFFFFF"/>
                </a:solidFill>
                <a:latin typeface="Montserrat"/>
                <a:cs typeface="Montserrat"/>
              </a:rPr>
              <a:t>CAS</a:t>
            </a:r>
            <a:r>
              <a:rPr dirty="0" sz="800" spc="1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75" b="1">
                <a:solidFill>
                  <a:srgbClr val="FFFFFF"/>
                </a:solidFill>
                <a:latin typeface="Montserrat"/>
                <a:cs typeface="Montserrat"/>
              </a:rPr>
              <a:t>DE</a:t>
            </a:r>
            <a:r>
              <a:rPr dirty="0" sz="800" spc="2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40" b="1">
                <a:solidFill>
                  <a:srgbClr val="FFFFFF"/>
                </a:solidFill>
                <a:latin typeface="Montserrat"/>
                <a:cs typeface="Montserrat"/>
              </a:rPr>
              <a:t>DOUTE,</a:t>
            </a:r>
            <a:r>
              <a:rPr dirty="0" sz="800" spc="1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75" b="1">
                <a:solidFill>
                  <a:srgbClr val="FFFFFF"/>
                </a:solidFill>
                <a:latin typeface="Montserrat"/>
                <a:cs typeface="Montserrat"/>
              </a:rPr>
              <a:t>NE</a:t>
            </a:r>
            <a:r>
              <a:rPr dirty="0" sz="800" spc="2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75" b="1">
                <a:solidFill>
                  <a:srgbClr val="FFFFFF"/>
                </a:solidFill>
                <a:latin typeface="Montserrat"/>
                <a:cs typeface="Montserrat"/>
              </a:rPr>
              <a:t>PAS</a:t>
            </a:r>
            <a:r>
              <a:rPr dirty="0" sz="800" spc="2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FFFFFF"/>
                </a:solidFill>
                <a:latin typeface="Montserrat"/>
                <a:cs typeface="Montserrat"/>
              </a:rPr>
              <a:t>UTILI-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SER</a:t>
            </a:r>
            <a:r>
              <a:rPr dirty="0" sz="800" spc="4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LE</a:t>
            </a:r>
            <a:r>
              <a:rPr dirty="0" sz="800" spc="5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GANT</a:t>
            </a:r>
            <a:r>
              <a:rPr dirty="0" sz="800" spc="5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ET</a:t>
            </a:r>
            <a:r>
              <a:rPr dirty="0" sz="800" spc="4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LE</a:t>
            </a:r>
            <a:r>
              <a:rPr dirty="0" sz="800" spc="5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30" b="1">
                <a:solidFill>
                  <a:srgbClr val="FFFFFF"/>
                </a:solidFill>
                <a:latin typeface="Montserrat"/>
                <a:cs typeface="Montserrat"/>
              </a:rPr>
              <a:t>RENVOYER</a:t>
            </a:r>
            <a:r>
              <a:rPr dirty="0" sz="800" spc="-10" b="1">
                <a:solidFill>
                  <a:srgbClr val="FFFFFF"/>
                </a:solidFill>
                <a:latin typeface="Montserrat"/>
                <a:cs typeface="Montserrat"/>
              </a:rPr>
              <a:t> POUR</a:t>
            </a:r>
            <a:r>
              <a:rPr dirty="0" sz="800" spc="-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25" b="1">
                <a:solidFill>
                  <a:srgbClr val="FFFFFF"/>
                </a:solidFill>
                <a:latin typeface="Montserrat"/>
                <a:cs typeface="Montserrat"/>
              </a:rPr>
              <a:t>RETESTAGE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20" b="1">
                <a:solidFill>
                  <a:srgbClr val="FFFFFF"/>
                </a:solidFill>
                <a:latin typeface="Montserrat"/>
                <a:cs typeface="Montserrat"/>
              </a:rPr>
              <a:t>ELECTRIQUE.</a:t>
            </a:r>
            <a:endParaRPr sz="800">
              <a:latin typeface="Montserrat"/>
              <a:cs typeface="Montserrat"/>
            </a:endParaRPr>
          </a:p>
        </p:txBody>
      </p:sp>
      <p:grpSp>
        <p:nvGrpSpPr>
          <p:cNvPr id="215" name="object 215" descr=""/>
          <p:cNvGrpSpPr/>
          <p:nvPr/>
        </p:nvGrpSpPr>
        <p:grpSpPr>
          <a:xfrm>
            <a:off x="8667554" y="6717331"/>
            <a:ext cx="1889125" cy="737235"/>
            <a:chOff x="8667554" y="6717331"/>
            <a:chExt cx="1889125" cy="737235"/>
          </a:xfrm>
        </p:grpSpPr>
        <p:sp>
          <p:nvSpPr>
            <p:cNvPr id="216" name="object 216" descr=""/>
            <p:cNvSpPr/>
            <p:nvPr/>
          </p:nvSpPr>
          <p:spPr>
            <a:xfrm>
              <a:off x="8712004" y="6761781"/>
              <a:ext cx="1800225" cy="648335"/>
            </a:xfrm>
            <a:custGeom>
              <a:avLst/>
              <a:gdLst/>
              <a:ahLst/>
              <a:cxnLst/>
              <a:rect l="l" t="t" r="r" b="b"/>
              <a:pathLst>
                <a:path w="1800225" h="648334">
                  <a:moveTo>
                    <a:pt x="1691995" y="0"/>
                  </a:moveTo>
                  <a:lnTo>
                    <a:pt x="108000" y="0"/>
                  </a:lnTo>
                  <a:lnTo>
                    <a:pt x="65960" y="8488"/>
                  </a:lnTo>
                  <a:lnTo>
                    <a:pt x="31630" y="31635"/>
                  </a:lnTo>
                  <a:lnTo>
                    <a:pt x="8486" y="65965"/>
                  </a:lnTo>
                  <a:lnTo>
                    <a:pt x="0" y="108000"/>
                  </a:lnTo>
                  <a:lnTo>
                    <a:pt x="0" y="540004"/>
                  </a:lnTo>
                  <a:lnTo>
                    <a:pt x="8486" y="582044"/>
                  </a:lnTo>
                  <a:lnTo>
                    <a:pt x="31630" y="616373"/>
                  </a:lnTo>
                  <a:lnTo>
                    <a:pt x="65960" y="639518"/>
                  </a:lnTo>
                  <a:lnTo>
                    <a:pt x="108000" y="648004"/>
                  </a:lnTo>
                  <a:lnTo>
                    <a:pt x="1691995" y="648004"/>
                  </a:lnTo>
                  <a:lnTo>
                    <a:pt x="1734036" y="639518"/>
                  </a:lnTo>
                  <a:lnTo>
                    <a:pt x="1768365" y="616373"/>
                  </a:lnTo>
                  <a:lnTo>
                    <a:pt x="1791509" y="582044"/>
                  </a:lnTo>
                  <a:lnTo>
                    <a:pt x="1799996" y="540004"/>
                  </a:lnTo>
                  <a:lnTo>
                    <a:pt x="1799996" y="108000"/>
                  </a:lnTo>
                  <a:lnTo>
                    <a:pt x="1791509" y="65965"/>
                  </a:lnTo>
                  <a:lnTo>
                    <a:pt x="1768365" y="31635"/>
                  </a:lnTo>
                  <a:lnTo>
                    <a:pt x="1734036" y="8488"/>
                  </a:lnTo>
                  <a:lnTo>
                    <a:pt x="1691995" y="0"/>
                  </a:lnTo>
                  <a:close/>
                </a:path>
              </a:pathLst>
            </a:custGeom>
            <a:solidFill>
              <a:srgbClr val="FF51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7" name="object 217" descr=""/>
            <p:cNvSpPr/>
            <p:nvPr/>
          </p:nvSpPr>
          <p:spPr>
            <a:xfrm>
              <a:off x="8712004" y="6761781"/>
              <a:ext cx="1800225" cy="648335"/>
            </a:xfrm>
            <a:custGeom>
              <a:avLst/>
              <a:gdLst/>
              <a:ahLst/>
              <a:cxnLst/>
              <a:rect l="l" t="t" r="r" b="b"/>
              <a:pathLst>
                <a:path w="1800225" h="648334">
                  <a:moveTo>
                    <a:pt x="1691995" y="648004"/>
                  </a:moveTo>
                  <a:lnTo>
                    <a:pt x="108000" y="648004"/>
                  </a:lnTo>
                  <a:lnTo>
                    <a:pt x="65960" y="639518"/>
                  </a:lnTo>
                  <a:lnTo>
                    <a:pt x="31630" y="616373"/>
                  </a:lnTo>
                  <a:lnTo>
                    <a:pt x="8486" y="582044"/>
                  </a:lnTo>
                  <a:lnTo>
                    <a:pt x="0" y="540004"/>
                  </a:lnTo>
                  <a:lnTo>
                    <a:pt x="0" y="108000"/>
                  </a:lnTo>
                  <a:lnTo>
                    <a:pt x="8486" y="65965"/>
                  </a:lnTo>
                  <a:lnTo>
                    <a:pt x="31630" y="31635"/>
                  </a:lnTo>
                  <a:lnTo>
                    <a:pt x="65960" y="8488"/>
                  </a:lnTo>
                  <a:lnTo>
                    <a:pt x="108000" y="0"/>
                  </a:lnTo>
                  <a:lnTo>
                    <a:pt x="1691995" y="0"/>
                  </a:lnTo>
                  <a:lnTo>
                    <a:pt x="1734036" y="8488"/>
                  </a:lnTo>
                  <a:lnTo>
                    <a:pt x="1768365" y="31635"/>
                  </a:lnTo>
                  <a:lnTo>
                    <a:pt x="1791509" y="65965"/>
                  </a:lnTo>
                  <a:lnTo>
                    <a:pt x="1799996" y="108000"/>
                  </a:lnTo>
                  <a:lnTo>
                    <a:pt x="1799996" y="540004"/>
                  </a:lnTo>
                  <a:lnTo>
                    <a:pt x="1791509" y="582044"/>
                  </a:lnTo>
                  <a:lnTo>
                    <a:pt x="1768365" y="616373"/>
                  </a:lnTo>
                  <a:lnTo>
                    <a:pt x="1734036" y="639518"/>
                  </a:lnTo>
                  <a:lnTo>
                    <a:pt x="1691995" y="648004"/>
                  </a:lnTo>
                  <a:close/>
                </a:path>
              </a:pathLst>
            </a:custGeom>
            <a:ln w="889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8" name="object 218" descr=""/>
            <p:cNvSpPr/>
            <p:nvPr/>
          </p:nvSpPr>
          <p:spPr>
            <a:xfrm>
              <a:off x="8712004" y="6761781"/>
              <a:ext cx="1800225" cy="648335"/>
            </a:xfrm>
            <a:custGeom>
              <a:avLst/>
              <a:gdLst/>
              <a:ahLst/>
              <a:cxnLst/>
              <a:rect l="l" t="t" r="r" b="b"/>
              <a:pathLst>
                <a:path w="1800225" h="648334">
                  <a:moveTo>
                    <a:pt x="1691995" y="648004"/>
                  </a:moveTo>
                  <a:lnTo>
                    <a:pt x="108000" y="648004"/>
                  </a:lnTo>
                  <a:lnTo>
                    <a:pt x="65960" y="639518"/>
                  </a:lnTo>
                  <a:lnTo>
                    <a:pt x="31630" y="616373"/>
                  </a:lnTo>
                  <a:lnTo>
                    <a:pt x="8486" y="582044"/>
                  </a:lnTo>
                  <a:lnTo>
                    <a:pt x="0" y="540004"/>
                  </a:lnTo>
                  <a:lnTo>
                    <a:pt x="0" y="108000"/>
                  </a:lnTo>
                  <a:lnTo>
                    <a:pt x="8486" y="65965"/>
                  </a:lnTo>
                  <a:lnTo>
                    <a:pt x="31630" y="31635"/>
                  </a:lnTo>
                  <a:lnTo>
                    <a:pt x="65960" y="8488"/>
                  </a:lnTo>
                  <a:lnTo>
                    <a:pt x="108000" y="0"/>
                  </a:lnTo>
                  <a:lnTo>
                    <a:pt x="1691995" y="0"/>
                  </a:lnTo>
                  <a:lnTo>
                    <a:pt x="1734036" y="8488"/>
                  </a:lnTo>
                  <a:lnTo>
                    <a:pt x="1768365" y="31635"/>
                  </a:lnTo>
                  <a:lnTo>
                    <a:pt x="1791509" y="65965"/>
                  </a:lnTo>
                  <a:lnTo>
                    <a:pt x="1799996" y="108000"/>
                  </a:lnTo>
                  <a:lnTo>
                    <a:pt x="1799996" y="540004"/>
                  </a:lnTo>
                  <a:lnTo>
                    <a:pt x="1791509" y="582044"/>
                  </a:lnTo>
                  <a:lnTo>
                    <a:pt x="1768365" y="616373"/>
                  </a:lnTo>
                  <a:lnTo>
                    <a:pt x="1734036" y="639518"/>
                  </a:lnTo>
                  <a:lnTo>
                    <a:pt x="1691995" y="64800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9" name="object 219" descr=""/>
          <p:cNvSpPr txBox="1"/>
          <p:nvPr/>
        </p:nvSpPr>
        <p:spPr>
          <a:xfrm>
            <a:off x="8771197" y="6809087"/>
            <a:ext cx="1681480" cy="5092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algn="just" marL="12700" marR="5080">
              <a:lnSpc>
                <a:spcPts val="950"/>
              </a:lnSpc>
              <a:spcBef>
                <a:spcPts val="140"/>
              </a:spcBef>
            </a:pP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Les</a:t>
            </a:r>
            <a:r>
              <a:rPr dirty="0" sz="800" spc="4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aimants</a:t>
            </a:r>
            <a:r>
              <a:rPr dirty="0" sz="800" spc="4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peuvent</a:t>
            </a:r>
            <a:r>
              <a:rPr dirty="0" sz="800" spc="4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20" b="1">
                <a:solidFill>
                  <a:srgbClr val="FFFFFF"/>
                </a:solidFill>
                <a:latin typeface="Montserrat"/>
                <a:cs typeface="Montserrat"/>
              </a:rPr>
              <a:t>interférer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avec</a:t>
            </a:r>
            <a:r>
              <a:rPr dirty="0" sz="800" spc="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le</a:t>
            </a:r>
            <a:r>
              <a:rPr dirty="0" sz="800" spc="1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bon</a:t>
            </a:r>
            <a:r>
              <a:rPr dirty="0" sz="800" spc="1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FFFFFF"/>
                </a:solidFill>
                <a:latin typeface="Montserrat"/>
                <a:cs typeface="Montserrat"/>
              </a:rPr>
              <a:t>fonctionnement</a:t>
            </a:r>
            <a:r>
              <a:rPr dirty="0" sz="800" spc="1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25" b="1">
                <a:solidFill>
                  <a:srgbClr val="FFFFFF"/>
                </a:solidFill>
                <a:latin typeface="Montserrat"/>
                <a:cs typeface="Montserrat"/>
              </a:rPr>
              <a:t>de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pacemakers</a:t>
            </a:r>
            <a:r>
              <a:rPr dirty="0" sz="800" spc="42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et</a:t>
            </a:r>
            <a:r>
              <a:rPr dirty="0" sz="800" spc="42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de</a:t>
            </a:r>
            <a:r>
              <a:rPr dirty="0" sz="800" spc="42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20" b="1">
                <a:solidFill>
                  <a:srgbClr val="FFFFFF"/>
                </a:solidFill>
                <a:latin typeface="Montserrat"/>
                <a:cs typeface="Montserrat"/>
              </a:rPr>
              <a:t>déﬁbrilla- </a:t>
            </a:r>
            <a:r>
              <a:rPr dirty="0" sz="800" spc="-10" b="1">
                <a:solidFill>
                  <a:srgbClr val="FFFFFF"/>
                </a:solidFill>
                <a:latin typeface="Montserrat"/>
                <a:cs typeface="Montserrat"/>
              </a:rPr>
              <a:t>teurs</a:t>
            </a:r>
            <a:r>
              <a:rPr dirty="0" sz="800" spc="-4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FFFFFF"/>
                </a:solidFill>
                <a:latin typeface="Montserrat"/>
                <a:cs typeface="Montserrat"/>
              </a:rPr>
              <a:t>implantables.</a:t>
            </a:r>
            <a:endParaRPr sz="800">
              <a:latin typeface="Montserrat"/>
              <a:cs typeface="Montserrat"/>
            </a:endParaRPr>
          </a:p>
        </p:txBody>
      </p:sp>
      <p:grpSp>
        <p:nvGrpSpPr>
          <p:cNvPr id="220" name="object 220" descr=""/>
          <p:cNvGrpSpPr/>
          <p:nvPr/>
        </p:nvGrpSpPr>
        <p:grpSpPr>
          <a:xfrm>
            <a:off x="9236482" y="5990988"/>
            <a:ext cx="751205" cy="678180"/>
            <a:chOff x="9236482" y="5990988"/>
            <a:chExt cx="751205" cy="678180"/>
          </a:xfrm>
        </p:grpSpPr>
        <p:sp>
          <p:nvSpPr>
            <p:cNvPr id="221" name="object 221" descr=""/>
            <p:cNvSpPr/>
            <p:nvPr/>
          </p:nvSpPr>
          <p:spPr>
            <a:xfrm>
              <a:off x="9287282" y="6041788"/>
              <a:ext cx="649605" cy="576580"/>
            </a:xfrm>
            <a:custGeom>
              <a:avLst/>
              <a:gdLst/>
              <a:ahLst/>
              <a:cxnLst/>
              <a:rect l="l" t="t" r="r" b="b"/>
              <a:pathLst>
                <a:path w="649604" h="576579">
                  <a:moveTo>
                    <a:pt x="324643" y="0"/>
                  </a:moveTo>
                  <a:lnTo>
                    <a:pt x="288372" y="21056"/>
                  </a:lnTo>
                  <a:lnTo>
                    <a:pt x="5276" y="513283"/>
                  </a:lnTo>
                  <a:lnTo>
                    <a:pt x="0" y="533952"/>
                  </a:lnTo>
                  <a:lnTo>
                    <a:pt x="1433" y="544640"/>
                  </a:lnTo>
                  <a:lnTo>
                    <a:pt x="31006" y="574516"/>
                  </a:lnTo>
                  <a:lnTo>
                    <a:pt x="41929" y="575995"/>
                  </a:lnTo>
                  <a:lnTo>
                    <a:pt x="607409" y="575995"/>
                  </a:lnTo>
                  <a:lnTo>
                    <a:pt x="643845" y="554723"/>
                  </a:lnTo>
                  <a:lnTo>
                    <a:pt x="649224" y="533866"/>
                  </a:lnTo>
                  <a:lnTo>
                    <a:pt x="647835" y="523072"/>
                  </a:lnTo>
                  <a:lnTo>
                    <a:pt x="361092" y="21196"/>
                  </a:lnTo>
                  <a:lnTo>
                    <a:pt x="32464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2" name="object 222" descr=""/>
            <p:cNvSpPr/>
            <p:nvPr/>
          </p:nvSpPr>
          <p:spPr>
            <a:xfrm>
              <a:off x="9287282" y="6041788"/>
              <a:ext cx="649605" cy="576580"/>
            </a:xfrm>
            <a:custGeom>
              <a:avLst/>
              <a:gdLst/>
              <a:ahLst/>
              <a:cxnLst/>
              <a:rect l="l" t="t" r="r" b="b"/>
              <a:pathLst>
                <a:path w="649604" h="576579">
                  <a:moveTo>
                    <a:pt x="41929" y="575995"/>
                  </a:moveTo>
                  <a:lnTo>
                    <a:pt x="5619" y="554926"/>
                  </a:lnTo>
                  <a:lnTo>
                    <a:pt x="0" y="533952"/>
                  </a:lnTo>
                  <a:lnTo>
                    <a:pt x="1290" y="523340"/>
                  </a:lnTo>
                  <a:lnTo>
                    <a:pt x="288372" y="21056"/>
                  </a:lnTo>
                  <a:lnTo>
                    <a:pt x="324643" y="0"/>
                  </a:lnTo>
                  <a:lnTo>
                    <a:pt x="335623" y="1481"/>
                  </a:lnTo>
                  <a:lnTo>
                    <a:pt x="643705" y="512800"/>
                  </a:lnTo>
                  <a:lnTo>
                    <a:pt x="649224" y="533866"/>
                  </a:lnTo>
                  <a:lnTo>
                    <a:pt x="647888" y="544608"/>
                  </a:lnTo>
                  <a:lnTo>
                    <a:pt x="618354" y="574513"/>
                  </a:lnTo>
                  <a:lnTo>
                    <a:pt x="607409" y="575995"/>
                  </a:lnTo>
                  <a:lnTo>
                    <a:pt x="41929" y="575995"/>
                  </a:lnTo>
                  <a:close/>
                </a:path>
              </a:pathLst>
            </a:custGeom>
            <a:ln w="1015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3" name="object 223" descr=""/>
            <p:cNvSpPr/>
            <p:nvPr/>
          </p:nvSpPr>
          <p:spPr>
            <a:xfrm>
              <a:off x="9287282" y="6041788"/>
              <a:ext cx="649605" cy="576580"/>
            </a:xfrm>
            <a:custGeom>
              <a:avLst/>
              <a:gdLst/>
              <a:ahLst/>
              <a:cxnLst/>
              <a:rect l="l" t="t" r="r" b="b"/>
              <a:pathLst>
                <a:path w="649604" h="576579">
                  <a:moveTo>
                    <a:pt x="324643" y="0"/>
                  </a:moveTo>
                  <a:lnTo>
                    <a:pt x="288372" y="21056"/>
                  </a:lnTo>
                  <a:lnTo>
                    <a:pt x="5276" y="513283"/>
                  </a:lnTo>
                  <a:lnTo>
                    <a:pt x="0" y="533952"/>
                  </a:lnTo>
                  <a:lnTo>
                    <a:pt x="1433" y="544640"/>
                  </a:lnTo>
                  <a:lnTo>
                    <a:pt x="31006" y="574516"/>
                  </a:lnTo>
                  <a:lnTo>
                    <a:pt x="41929" y="575995"/>
                  </a:lnTo>
                  <a:lnTo>
                    <a:pt x="607409" y="575995"/>
                  </a:lnTo>
                  <a:lnTo>
                    <a:pt x="643845" y="554723"/>
                  </a:lnTo>
                  <a:lnTo>
                    <a:pt x="649224" y="533866"/>
                  </a:lnTo>
                  <a:lnTo>
                    <a:pt x="647835" y="523072"/>
                  </a:lnTo>
                  <a:lnTo>
                    <a:pt x="361092" y="21196"/>
                  </a:lnTo>
                  <a:lnTo>
                    <a:pt x="324643" y="0"/>
                  </a:lnTo>
                  <a:close/>
                </a:path>
              </a:pathLst>
            </a:custGeom>
            <a:solidFill>
              <a:srgbClr val="FF51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4" name="object 224" descr=""/>
            <p:cNvSpPr/>
            <p:nvPr/>
          </p:nvSpPr>
          <p:spPr>
            <a:xfrm>
              <a:off x="9287282" y="6041788"/>
              <a:ext cx="649605" cy="576580"/>
            </a:xfrm>
            <a:custGeom>
              <a:avLst/>
              <a:gdLst/>
              <a:ahLst/>
              <a:cxnLst/>
              <a:rect l="l" t="t" r="r" b="b"/>
              <a:pathLst>
                <a:path w="649604" h="576579">
                  <a:moveTo>
                    <a:pt x="41929" y="575995"/>
                  </a:moveTo>
                  <a:lnTo>
                    <a:pt x="5619" y="554926"/>
                  </a:lnTo>
                  <a:lnTo>
                    <a:pt x="0" y="533952"/>
                  </a:lnTo>
                  <a:lnTo>
                    <a:pt x="1290" y="523340"/>
                  </a:lnTo>
                  <a:lnTo>
                    <a:pt x="288372" y="21056"/>
                  </a:lnTo>
                  <a:lnTo>
                    <a:pt x="324643" y="0"/>
                  </a:lnTo>
                  <a:lnTo>
                    <a:pt x="335623" y="1481"/>
                  </a:lnTo>
                  <a:lnTo>
                    <a:pt x="643705" y="512800"/>
                  </a:lnTo>
                  <a:lnTo>
                    <a:pt x="649224" y="533866"/>
                  </a:lnTo>
                  <a:lnTo>
                    <a:pt x="647888" y="544608"/>
                  </a:lnTo>
                  <a:lnTo>
                    <a:pt x="618354" y="574513"/>
                  </a:lnTo>
                  <a:lnTo>
                    <a:pt x="607409" y="575995"/>
                  </a:lnTo>
                  <a:lnTo>
                    <a:pt x="41929" y="575995"/>
                  </a:lnTo>
                  <a:close/>
                </a:path>
              </a:pathLst>
            </a:custGeom>
            <a:ln w="38099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5" name="object 225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9445354" y="6296332"/>
              <a:ext cx="313315" cy="2417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-12700"/>
            <a:ext cx="10692130" cy="7573009"/>
            <a:chOff x="0" y="-12700"/>
            <a:chExt cx="10692130" cy="7573009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"/>
              <a:ext cx="10692002" cy="7559992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7092010"/>
              <a:ext cx="10692130" cy="467995"/>
            </a:xfrm>
            <a:custGeom>
              <a:avLst/>
              <a:gdLst/>
              <a:ahLst/>
              <a:cxnLst/>
              <a:rect l="l" t="t" r="r" b="b"/>
              <a:pathLst>
                <a:path w="10692130" h="467995">
                  <a:moveTo>
                    <a:pt x="10692003" y="0"/>
                  </a:moveTo>
                  <a:lnTo>
                    <a:pt x="0" y="0"/>
                  </a:lnTo>
                  <a:lnTo>
                    <a:pt x="0" y="467995"/>
                  </a:lnTo>
                  <a:lnTo>
                    <a:pt x="10692003" y="467995"/>
                  </a:lnTo>
                  <a:lnTo>
                    <a:pt x="10692003" y="0"/>
                  </a:lnTo>
                  <a:close/>
                </a:path>
              </a:pathLst>
            </a:custGeom>
            <a:solidFill>
              <a:srgbClr val="2D2A2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12"/>
              <a:ext cx="10692130" cy="7056120"/>
            </a:xfrm>
            <a:custGeom>
              <a:avLst/>
              <a:gdLst/>
              <a:ahLst/>
              <a:cxnLst/>
              <a:rect l="l" t="t" r="r" b="b"/>
              <a:pathLst>
                <a:path w="10692130" h="7056120">
                  <a:moveTo>
                    <a:pt x="10692003" y="7019988"/>
                  </a:moveTo>
                  <a:lnTo>
                    <a:pt x="0" y="7019988"/>
                  </a:lnTo>
                  <a:lnTo>
                    <a:pt x="0" y="7055980"/>
                  </a:lnTo>
                  <a:lnTo>
                    <a:pt x="10692003" y="7055980"/>
                  </a:lnTo>
                  <a:lnTo>
                    <a:pt x="10692003" y="7019988"/>
                  </a:lnTo>
                  <a:close/>
                </a:path>
                <a:path w="10692130" h="7056120">
                  <a:moveTo>
                    <a:pt x="10692003" y="0"/>
                  </a:moveTo>
                  <a:lnTo>
                    <a:pt x="0" y="0"/>
                  </a:lnTo>
                  <a:lnTo>
                    <a:pt x="0" y="842086"/>
                  </a:lnTo>
                  <a:lnTo>
                    <a:pt x="10692003" y="1688541"/>
                  </a:lnTo>
                  <a:lnTo>
                    <a:pt x="10692003" y="0"/>
                  </a:lnTo>
                  <a:close/>
                </a:path>
              </a:pathLst>
            </a:custGeom>
            <a:solidFill>
              <a:srgbClr val="FF51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35545" y="3111639"/>
              <a:ext cx="3656457" cy="4448365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524316" y="267822"/>
              <a:ext cx="2875915" cy="988060"/>
            </a:xfrm>
            <a:custGeom>
              <a:avLst/>
              <a:gdLst/>
              <a:ahLst/>
              <a:cxnLst/>
              <a:rect l="l" t="t" r="r" b="b"/>
              <a:pathLst>
                <a:path w="2875915" h="988060">
                  <a:moveTo>
                    <a:pt x="1601732" y="223519"/>
                  </a:moveTo>
                  <a:lnTo>
                    <a:pt x="1556731" y="223519"/>
                  </a:lnTo>
                  <a:lnTo>
                    <a:pt x="1510801" y="228599"/>
                  </a:lnTo>
                  <a:lnTo>
                    <a:pt x="1464350" y="237489"/>
                  </a:lnTo>
                  <a:lnTo>
                    <a:pt x="1417790" y="250189"/>
                  </a:lnTo>
                  <a:lnTo>
                    <a:pt x="1371530" y="267969"/>
                  </a:lnTo>
                  <a:lnTo>
                    <a:pt x="1325982" y="288289"/>
                  </a:lnTo>
                  <a:lnTo>
                    <a:pt x="1281556" y="313689"/>
                  </a:lnTo>
                  <a:lnTo>
                    <a:pt x="1238662" y="344169"/>
                  </a:lnTo>
                  <a:lnTo>
                    <a:pt x="1196150" y="377189"/>
                  </a:lnTo>
                  <a:lnTo>
                    <a:pt x="1156602" y="414019"/>
                  </a:lnTo>
                  <a:lnTo>
                    <a:pt x="1120271" y="450849"/>
                  </a:lnTo>
                  <a:lnTo>
                    <a:pt x="1087412" y="490219"/>
                  </a:lnTo>
                  <a:lnTo>
                    <a:pt x="1058281" y="529589"/>
                  </a:lnTo>
                  <a:lnTo>
                    <a:pt x="1033130" y="568959"/>
                  </a:lnTo>
                  <a:lnTo>
                    <a:pt x="1012216" y="609599"/>
                  </a:lnTo>
                  <a:lnTo>
                    <a:pt x="995793" y="648969"/>
                  </a:lnTo>
                  <a:lnTo>
                    <a:pt x="984115" y="689609"/>
                  </a:lnTo>
                  <a:lnTo>
                    <a:pt x="974377" y="745489"/>
                  </a:lnTo>
                  <a:lnTo>
                    <a:pt x="973145" y="795019"/>
                  </a:lnTo>
                  <a:lnTo>
                    <a:pt x="980690" y="842009"/>
                  </a:lnTo>
                  <a:lnTo>
                    <a:pt x="997283" y="883919"/>
                  </a:lnTo>
                  <a:lnTo>
                    <a:pt x="1023197" y="924559"/>
                  </a:lnTo>
                  <a:lnTo>
                    <a:pt x="1058703" y="963929"/>
                  </a:lnTo>
                  <a:lnTo>
                    <a:pt x="1090927" y="986789"/>
                  </a:lnTo>
                  <a:lnTo>
                    <a:pt x="1098669" y="988059"/>
                  </a:lnTo>
                  <a:lnTo>
                    <a:pt x="1101730" y="988059"/>
                  </a:lnTo>
                  <a:lnTo>
                    <a:pt x="1095494" y="953769"/>
                  </a:lnTo>
                  <a:lnTo>
                    <a:pt x="1090427" y="948689"/>
                  </a:lnTo>
                  <a:lnTo>
                    <a:pt x="1061562" y="914399"/>
                  </a:lnTo>
                  <a:lnTo>
                    <a:pt x="1041631" y="873759"/>
                  </a:lnTo>
                  <a:lnTo>
                    <a:pt x="1030848" y="829309"/>
                  </a:lnTo>
                  <a:lnTo>
                    <a:pt x="1029429" y="781049"/>
                  </a:lnTo>
                  <a:lnTo>
                    <a:pt x="1034691" y="741679"/>
                  </a:lnTo>
                  <a:lnTo>
                    <a:pt x="1045191" y="701039"/>
                  </a:lnTo>
                  <a:lnTo>
                    <a:pt x="1060657" y="660399"/>
                  </a:lnTo>
                  <a:lnTo>
                    <a:pt x="1080816" y="618489"/>
                  </a:lnTo>
                  <a:lnTo>
                    <a:pt x="1105396" y="577849"/>
                  </a:lnTo>
                  <a:lnTo>
                    <a:pt x="1134124" y="537209"/>
                  </a:lnTo>
                  <a:lnTo>
                    <a:pt x="1166729" y="497839"/>
                  </a:lnTo>
                  <a:lnTo>
                    <a:pt x="1202938" y="461009"/>
                  </a:lnTo>
                  <a:lnTo>
                    <a:pt x="1242479" y="424179"/>
                  </a:lnTo>
                  <a:lnTo>
                    <a:pt x="1285080" y="391159"/>
                  </a:lnTo>
                  <a:lnTo>
                    <a:pt x="1326298" y="363219"/>
                  </a:lnTo>
                  <a:lnTo>
                    <a:pt x="1368519" y="340359"/>
                  </a:lnTo>
                  <a:lnTo>
                    <a:pt x="1411477" y="322579"/>
                  </a:lnTo>
                  <a:lnTo>
                    <a:pt x="1454904" y="307339"/>
                  </a:lnTo>
                  <a:lnTo>
                    <a:pt x="1498535" y="298449"/>
                  </a:lnTo>
                  <a:lnTo>
                    <a:pt x="1542103" y="293369"/>
                  </a:lnTo>
                  <a:lnTo>
                    <a:pt x="1807662" y="293369"/>
                  </a:lnTo>
                  <a:lnTo>
                    <a:pt x="1798422" y="285749"/>
                  </a:lnTo>
                  <a:lnTo>
                    <a:pt x="1764227" y="264159"/>
                  </a:lnTo>
                  <a:lnTo>
                    <a:pt x="1727050" y="247649"/>
                  </a:lnTo>
                  <a:lnTo>
                    <a:pt x="1687302" y="234949"/>
                  </a:lnTo>
                  <a:lnTo>
                    <a:pt x="1645393" y="227329"/>
                  </a:lnTo>
                  <a:lnTo>
                    <a:pt x="1601732" y="223519"/>
                  </a:lnTo>
                  <a:close/>
                </a:path>
                <a:path w="2875915" h="988060">
                  <a:moveTo>
                    <a:pt x="1596421" y="322579"/>
                  </a:moveTo>
                  <a:lnTo>
                    <a:pt x="1542986" y="322579"/>
                  </a:lnTo>
                  <a:lnTo>
                    <a:pt x="1496791" y="328929"/>
                  </a:lnTo>
                  <a:lnTo>
                    <a:pt x="1450982" y="339089"/>
                  </a:lnTo>
                  <a:lnTo>
                    <a:pt x="1406091" y="353059"/>
                  </a:lnTo>
                  <a:lnTo>
                    <a:pt x="1362656" y="372109"/>
                  </a:lnTo>
                  <a:lnTo>
                    <a:pt x="1321210" y="396239"/>
                  </a:lnTo>
                  <a:lnTo>
                    <a:pt x="1282289" y="422909"/>
                  </a:lnTo>
                  <a:lnTo>
                    <a:pt x="1246428" y="452119"/>
                  </a:lnTo>
                  <a:lnTo>
                    <a:pt x="1214163" y="485139"/>
                  </a:lnTo>
                  <a:lnTo>
                    <a:pt x="1186027" y="520699"/>
                  </a:lnTo>
                  <a:lnTo>
                    <a:pt x="1162557" y="557529"/>
                  </a:lnTo>
                  <a:lnTo>
                    <a:pt x="1144288" y="598169"/>
                  </a:lnTo>
                  <a:lnTo>
                    <a:pt x="1129518" y="645159"/>
                  </a:lnTo>
                  <a:lnTo>
                    <a:pt x="1122216" y="692149"/>
                  </a:lnTo>
                  <a:lnTo>
                    <a:pt x="1122339" y="737869"/>
                  </a:lnTo>
                  <a:lnTo>
                    <a:pt x="1129847" y="782319"/>
                  </a:lnTo>
                  <a:lnTo>
                    <a:pt x="1144700" y="822959"/>
                  </a:lnTo>
                  <a:lnTo>
                    <a:pt x="1166856" y="861059"/>
                  </a:lnTo>
                  <a:lnTo>
                    <a:pt x="1195599" y="895349"/>
                  </a:lnTo>
                  <a:lnTo>
                    <a:pt x="1230053" y="924559"/>
                  </a:lnTo>
                  <a:lnTo>
                    <a:pt x="1269767" y="947419"/>
                  </a:lnTo>
                  <a:lnTo>
                    <a:pt x="1314288" y="965199"/>
                  </a:lnTo>
                  <a:lnTo>
                    <a:pt x="1363163" y="977899"/>
                  </a:lnTo>
                  <a:lnTo>
                    <a:pt x="1415941" y="984249"/>
                  </a:lnTo>
                  <a:lnTo>
                    <a:pt x="1432298" y="984249"/>
                  </a:lnTo>
                  <a:lnTo>
                    <a:pt x="1440505" y="985519"/>
                  </a:lnTo>
                  <a:lnTo>
                    <a:pt x="1448694" y="985519"/>
                  </a:lnTo>
                  <a:lnTo>
                    <a:pt x="1495899" y="982979"/>
                  </a:lnTo>
                  <a:lnTo>
                    <a:pt x="1543099" y="977899"/>
                  </a:lnTo>
                  <a:lnTo>
                    <a:pt x="1590049" y="969009"/>
                  </a:lnTo>
                  <a:lnTo>
                    <a:pt x="1636501" y="956309"/>
                  </a:lnTo>
                  <a:lnTo>
                    <a:pt x="1682210" y="941069"/>
                  </a:lnTo>
                  <a:lnTo>
                    <a:pt x="1726929" y="923289"/>
                  </a:lnTo>
                  <a:lnTo>
                    <a:pt x="1744834" y="914399"/>
                  </a:lnTo>
                  <a:lnTo>
                    <a:pt x="1438077" y="914399"/>
                  </a:lnTo>
                  <a:lnTo>
                    <a:pt x="1385580" y="906779"/>
                  </a:lnTo>
                  <a:lnTo>
                    <a:pt x="1338276" y="892809"/>
                  </a:lnTo>
                  <a:lnTo>
                    <a:pt x="1296809" y="871219"/>
                  </a:lnTo>
                  <a:lnTo>
                    <a:pt x="1261819" y="843279"/>
                  </a:lnTo>
                  <a:lnTo>
                    <a:pt x="1233950" y="810259"/>
                  </a:lnTo>
                  <a:lnTo>
                    <a:pt x="1212347" y="764539"/>
                  </a:lnTo>
                  <a:lnTo>
                    <a:pt x="1202895" y="715009"/>
                  </a:lnTo>
                  <a:lnTo>
                    <a:pt x="1205678" y="661669"/>
                  </a:lnTo>
                  <a:lnTo>
                    <a:pt x="1220780" y="605789"/>
                  </a:lnTo>
                  <a:lnTo>
                    <a:pt x="1238702" y="568959"/>
                  </a:lnTo>
                  <a:lnTo>
                    <a:pt x="1263146" y="530859"/>
                  </a:lnTo>
                  <a:lnTo>
                    <a:pt x="1293188" y="492759"/>
                  </a:lnTo>
                  <a:lnTo>
                    <a:pt x="1327901" y="458469"/>
                  </a:lnTo>
                  <a:lnTo>
                    <a:pt x="1366360" y="425449"/>
                  </a:lnTo>
                  <a:lnTo>
                    <a:pt x="1407640" y="397509"/>
                  </a:lnTo>
                  <a:lnTo>
                    <a:pt x="1450816" y="374649"/>
                  </a:lnTo>
                  <a:lnTo>
                    <a:pt x="1494962" y="356869"/>
                  </a:lnTo>
                  <a:lnTo>
                    <a:pt x="1539153" y="346709"/>
                  </a:lnTo>
                  <a:lnTo>
                    <a:pt x="1582463" y="345439"/>
                  </a:lnTo>
                  <a:lnTo>
                    <a:pt x="1590553" y="345439"/>
                  </a:lnTo>
                  <a:lnTo>
                    <a:pt x="1597398" y="342899"/>
                  </a:lnTo>
                  <a:lnTo>
                    <a:pt x="1602339" y="335279"/>
                  </a:lnTo>
                  <a:lnTo>
                    <a:pt x="1602555" y="331469"/>
                  </a:lnTo>
                  <a:lnTo>
                    <a:pt x="1599634" y="326389"/>
                  </a:lnTo>
                  <a:lnTo>
                    <a:pt x="1596421" y="322579"/>
                  </a:lnTo>
                  <a:close/>
                </a:path>
                <a:path w="2875915" h="988060">
                  <a:moveTo>
                    <a:pt x="1661787" y="0"/>
                  </a:moveTo>
                  <a:lnTo>
                    <a:pt x="1648036" y="0"/>
                  </a:lnTo>
                  <a:lnTo>
                    <a:pt x="1631330" y="1269"/>
                  </a:lnTo>
                  <a:lnTo>
                    <a:pt x="1616142" y="3809"/>
                  </a:lnTo>
                  <a:lnTo>
                    <a:pt x="1606949" y="10159"/>
                  </a:lnTo>
                  <a:lnTo>
                    <a:pt x="1605272" y="12699"/>
                  </a:lnTo>
                  <a:lnTo>
                    <a:pt x="1605171" y="15239"/>
                  </a:lnTo>
                  <a:lnTo>
                    <a:pt x="1606631" y="17779"/>
                  </a:lnTo>
                  <a:lnTo>
                    <a:pt x="1608770" y="21589"/>
                  </a:lnTo>
                  <a:lnTo>
                    <a:pt x="1614869" y="24129"/>
                  </a:lnTo>
                  <a:lnTo>
                    <a:pt x="1628343" y="26669"/>
                  </a:lnTo>
                  <a:lnTo>
                    <a:pt x="1652605" y="29209"/>
                  </a:lnTo>
                  <a:lnTo>
                    <a:pt x="1661419" y="29209"/>
                  </a:lnTo>
                  <a:lnTo>
                    <a:pt x="1712291" y="34289"/>
                  </a:lnTo>
                  <a:lnTo>
                    <a:pt x="1760482" y="44449"/>
                  </a:lnTo>
                  <a:lnTo>
                    <a:pt x="1805749" y="59689"/>
                  </a:lnTo>
                  <a:lnTo>
                    <a:pt x="1847847" y="78739"/>
                  </a:lnTo>
                  <a:lnTo>
                    <a:pt x="1886532" y="102869"/>
                  </a:lnTo>
                  <a:lnTo>
                    <a:pt x="1921561" y="132079"/>
                  </a:lnTo>
                  <a:lnTo>
                    <a:pt x="1952687" y="163829"/>
                  </a:lnTo>
                  <a:lnTo>
                    <a:pt x="1979668" y="200659"/>
                  </a:lnTo>
                  <a:lnTo>
                    <a:pt x="2001868" y="240029"/>
                  </a:lnTo>
                  <a:lnTo>
                    <a:pt x="2018746" y="281939"/>
                  </a:lnTo>
                  <a:lnTo>
                    <a:pt x="2030273" y="326389"/>
                  </a:lnTo>
                  <a:lnTo>
                    <a:pt x="2036420" y="372109"/>
                  </a:lnTo>
                  <a:lnTo>
                    <a:pt x="2037157" y="419099"/>
                  </a:lnTo>
                  <a:lnTo>
                    <a:pt x="2032455" y="467359"/>
                  </a:lnTo>
                  <a:lnTo>
                    <a:pt x="2022285" y="515619"/>
                  </a:lnTo>
                  <a:lnTo>
                    <a:pt x="2006618" y="563879"/>
                  </a:lnTo>
                  <a:lnTo>
                    <a:pt x="1988022" y="604519"/>
                  </a:lnTo>
                  <a:lnTo>
                    <a:pt x="1964843" y="645159"/>
                  </a:lnTo>
                  <a:lnTo>
                    <a:pt x="1937456" y="683259"/>
                  </a:lnTo>
                  <a:lnTo>
                    <a:pt x="1906238" y="718819"/>
                  </a:lnTo>
                  <a:lnTo>
                    <a:pt x="1871562" y="753109"/>
                  </a:lnTo>
                  <a:lnTo>
                    <a:pt x="1833806" y="784859"/>
                  </a:lnTo>
                  <a:lnTo>
                    <a:pt x="1793344" y="812799"/>
                  </a:lnTo>
                  <a:lnTo>
                    <a:pt x="1750552" y="838199"/>
                  </a:lnTo>
                  <a:lnTo>
                    <a:pt x="1705805" y="861059"/>
                  </a:lnTo>
                  <a:lnTo>
                    <a:pt x="1659480" y="880109"/>
                  </a:lnTo>
                  <a:lnTo>
                    <a:pt x="1611952" y="894079"/>
                  </a:lnTo>
                  <a:lnTo>
                    <a:pt x="1563596" y="905509"/>
                  </a:lnTo>
                  <a:lnTo>
                    <a:pt x="1514787" y="911859"/>
                  </a:lnTo>
                  <a:lnTo>
                    <a:pt x="1465903" y="914399"/>
                  </a:lnTo>
                  <a:lnTo>
                    <a:pt x="1744834" y="914399"/>
                  </a:lnTo>
                  <a:lnTo>
                    <a:pt x="1812414" y="877569"/>
                  </a:lnTo>
                  <a:lnTo>
                    <a:pt x="1852687" y="852169"/>
                  </a:lnTo>
                  <a:lnTo>
                    <a:pt x="1890986" y="822959"/>
                  </a:lnTo>
                  <a:lnTo>
                    <a:pt x="1927064" y="792479"/>
                  </a:lnTo>
                  <a:lnTo>
                    <a:pt x="1960675" y="759459"/>
                  </a:lnTo>
                  <a:lnTo>
                    <a:pt x="1991573" y="725169"/>
                  </a:lnTo>
                  <a:lnTo>
                    <a:pt x="2019512" y="689609"/>
                  </a:lnTo>
                  <a:lnTo>
                    <a:pt x="2044245" y="651509"/>
                  </a:lnTo>
                  <a:lnTo>
                    <a:pt x="2065527" y="612139"/>
                  </a:lnTo>
                  <a:lnTo>
                    <a:pt x="2083110" y="571499"/>
                  </a:lnTo>
                  <a:lnTo>
                    <a:pt x="2099901" y="520699"/>
                  </a:lnTo>
                  <a:lnTo>
                    <a:pt x="2111006" y="471169"/>
                  </a:lnTo>
                  <a:lnTo>
                    <a:pt x="2116442" y="421639"/>
                  </a:lnTo>
                  <a:lnTo>
                    <a:pt x="2116227" y="373379"/>
                  </a:lnTo>
                  <a:lnTo>
                    <a:pt x="2110378" y="326389"/>
                  </a:lnTo>
                  <a:lnTo>
                    <a:pt x="2098914" y="280669"/>
                  </a:lnTo>
                  <a:lnTo>
                    <a:pt x="2081851" y="237489"/>
                  </a:lnTo>
                  <a:lnTo>
                    <a:pt x="2059209" y="196849"/>
                  </a:lnTo>
                  <a:lnTo>
                    <a:pt x="2031944" y="161289"/>
                  </a:lnTo>
                  <a:lnTo>
                    <a:pt x="2000007" y="126999"/>
                  </a:lnTo>
                  <a:lnTo>
                    <a:pt x="1963696" y="97789"/>
                  </a:lnTo>
                  <a:lnTo>
                    <a:pt x="1923311" y="71119"/>
                  </a:lnTo>
                  <a:lnTo>
                    <a:pt x="1879151" y="49529"/>
                  </a:lnTo>
                  <a:lnTo>
                    <a:pt x="1831514" y="30479"/>
                  </a:lnTo>
                  <a:lnTo>
                    <a:pt x="1780701" y="16509"/>
                  </a:lnTo>
                  <a:lnTo>
                    <a:pt x="1727010" y="6349"/>
                  </a:lnTo>
                  <a:lnTo>
                    <a:pt x="1670741" y="1269"/>
                  </a:lnTo>
                  <a:lnTo>
                    <a:pt x="1661787" y="0"/>
                  </a:lnTo>
                  <a:close/>
                </a:path>
                <a:path w="2875915" h="988060">
                  <a:moveTo>
                    <a:pt x="608742" y="74929"/>
                  </a:moveTo>
                  <a:lnTo>
                    <a:pt x="558877" y="76199"/>
                  </a:lnTo>
                  <a:lnTo>
                    <a:pt x="509699" y="82549"/>
                  </a:lnTo>
                  <a:lnTo>
                    <a:pt x="461432" y="92709"/>
                  </a:lnTo>
                  <a:lnTo>
                    <a:pt x="414304" y="105409"/>
                  </a:lnTo>
                  <a:lnTo>
                    <a:pt x="368539" y="121919"/>
                  </a:lnTo>
                  <a:lnTo>
                    <a:pt x="324363" y="142239"/>
                  </a:lnTo>
                  <a:lnTo>
                    <a:pt x="282003" y="165099"/>
                  </a:lnTo>
                  <a:lnTo>
                    <a:pt x="241683" y="191769"/>
                  </a:lnTo>
                  <a:lnTo>
                    <a:pt x="203630" y="220979"/>
                  </a:lnTo>
                  <a:lnTo>
                    <a:pt x="168069" y="251459"/>
                  </a:lnTo>
                  <a:lnTo>
                    <a:pt x="135227" y="285749"/>
                  </a:lnTo>
                  <a:lnTo>
                    <a:pt x="105329" y="322579"/>
                  </a:lnTo>
                  <a:lnTo>
                    <a:pt x="78600" y="360679"/>
                  </a:lnTo>
                  <a:lnTo>
                    <a:pt x="55267" y="401319"/>
                  </a:lnTo>
                  <a:lnTo>
                    <a:pt x="35555" y="443229"/>
                  </a:lnTo>
                  <a:lnTo>
                    <a:pt x="19690" y="487679"/>
                  </a:lnTo>
                  <a:lnTo>
                    <a:pt x="6023" y="543559"/>
                  </a:lnTo>
                  <a:lnTo>
                    <a:pt x="0" y="596899"/>
                  </a:lnTo>
                  <a:lnTo>
                    <a:pt x="1588" y="646429"/>
                  </a:lnTo>
                  <a:lnTo>
                    <a:pt x="10755" y="693419"/>
                  </a:lnTo>
                  <a:lnTo>
                    <a:pt x="27468" y="736599"/>
                  </a:lnTo>
                  <a:lnTo>
                    <a:pt x="51694" y="777239"/>
                  </a:lnTo>
                  <a:lnTo>
                    <a:pt x="80432" y="810259"/>
                  </a:lnTo>
                  <a:lnTo>
                    <a:pt x="114717" y="838199"/>
                  </a:lnTo>
                  <a:lnTo>
                    <a:pt x="154199" y="861059"/>
                  </a:lnTo>
                  <a:lnTo>
                    <a:pt x="198528" y="880109"/>
                  </a:lnTo>
                  <a:lnTo>
                    <a:pt x="247352" y="892809"/>
                  </a:lnTo>
                  <a:lnTo>
                    <a:pt x="300324" y="900429"/>
                  </a:lnTo>
                  <a:lnTo>
                    <a:pt x="357091" y="904239"/>
                  </a:lnTo>
                  <a:lnTo>
                    <a:pt x="405869" y="901699"/>
                  </a:lnTo>
                  <a:lnTo>
                    <a:pt x="454267" y="896619"/>
                  </a:lnTo>
                  <a:lnTo>
                    <a:pt x="502066" y="888999"/>
                  </a:lnTo>
                  <a:lnTo>
                    <a:pt x="549046" y="877569"/>
                  </a:lnTo>
                  <a:lnTo>
                    <a:pt x="594989" y="862329"/>
                  </a:lnTo>
                  <a:lnTo>
                    <a:pt x="639675" y="844549"/>
                  </a:lnTo>
                  <a:lnTo>
                    <a:pt x="669381" y="830579"/>
                  </a:lnTo>
                  <a:lnTo>
                    <a:pt x="378960" y="830579"/>
                  </a:lnTo>
                  <a:lnTo>
                    <a:pt x="318279" y="826769"/>
                  </a:lnTo>
                  <a:lnTo>
                    <a:pt x="263669" y="815339"/>
                  </a:lnTo>
                  <a:lnTo>
                    <a:pt x="215559" y="797559"/>
                  </a:lnTo>
                  <a:lnTo>
                    <a:pt x="174378" y="772159"/>
                  </a:lnTo>
                  <a:lnTo>
                    <a:pt x="140556" y="740409"/>
                  </a:lnTo>
                  <a:lnTo>
                    <a:pt x="113484" y="698499"/>
                  </a:lnTo>
                  <a:lnTo>
                    <a:pt x="96785" y="651509"/>
                  </a:lnTo>
                  <a:lnTo>
                    <a:pt x="90621" y="598169"/>
                  </a:lnTo>
                  <a:lnTo>
                    <a:pt x="95154" y="541019"/>
                  </a:lnTo>
                  <a:lnTo>
                    <a:pt x="109508" y="481329"/>
                  </a:lnTo>
                  <a:lnTo>
                    <a:pt x="128186" y="435609"/>
                  </a:lnTo>
                  <a:lnTo>
                    <a:pt x="149889" y="393699"/>
                  </a:lnTo>
                  <a:lnTo>
                    <a:pt x="175750" y="354329"/>
                  </a:lnTo>
                  <a:lnTo>
                    <a:pt x="205440" y="318769"/>
                  </a:lnTo>
                  <a:lnTo>
                    <a:pt x="238627" y="284479"/>
                  </a:lnTo>
                  <a:lnTo>
                    <a:pt x="274983" y="253999"/>
                  </a:lnTo>
                  <a:lnTo>
                    <a:pt x="314178" y="227329"/>
                  </a:lnTo>
                  <a:lnTo>
                    <a:pt x="355880" y="204469"/>
                  </a:lnTo>
                  <a:lnTo>
                    <a:pt x="399761" y="184149"/>
                  </a:lnTo>
                  <a:lnTo>
                    <a:pt x="445490" y="168909"/>
                  </a:lnTo>
                  <a:lnTo>
                    <a:pt x="492737" y="157479"/>
                  </a:lnTo>
                  <a:lnTo>
                    <a:pt x="541173" y="151129"/>
                  </a:lnTo>
                  <a:lnTo>
                    <a:pt x="590466" y="148589"/>
                  </a:lnTo>
                  <a:lnTo>
                    <a:pt x="856147" y="148589"/>
                  </a:lnTo>
                  <a:lnTo>
                    <a:pt x="853494" y="146049"/>
                  </a:lnTo>
                  <a:lnTo>
                    <a:pt x="815567" y="120649"/>
                  </a:lnTo>
                  <a:lnTo>
                    <a:pt x="771841" y="100329"/>
                  </a:lnTo>
                  <a:lnTo>
                    <a:pt x="722604" y="86359"/>
                  </a:lnTo>
                  <a:lnTo>
                    <a:pt x="668141" y="77469"/>
                  </a:lnTo>
                  <a:lnTo>
                    <a:pt x="608742" y="74929"/>
                  </a:lnTo>
                  <a:close/>
                </a:path>
                <a:path w="2875915" h="988060">
                  <a:moveTo>
                    <a:pt x="2066456" y="720089"/>
                  </a:moveTo>
                  <a:lnTo>
                    <a:pt x="2023184" y="746759"/>
                  </a:lnTo>
                  <a:lnTo>
                    <a:pt x="2017928" y="767079"/>
                  </a:lnTo>
                  <a:lnTo>
                    <a:pt x="2019899" y="775969"/>
                  </a:lnTo>
                  <a:lnTo>
                    <a:pt x="2024332" y="783589"/>
                  </a:lnTo>
                  <a:lnTo>
                    <a:pt x="2031154" y="789939"/>
                  </a:lnTo>
                  <a:lnTo>
                    <a:pt x="2061992" y="819149"/>
                  </a:lnTo>
                  <a:lnTo>
                    <a:pt x="2098320" y="844549"/>
                  </a:lnTo>
                  <a:lnTo>
                    <a:pt x="2139629" y="866139"/>
                  </a:lnTo>
                  <a:lnTo>
                    <a:pt x="2185408" y="882649"/>
                  </a:lnTo>
                  <a:lnTo>
                    <a:pt x="2235147" y="894079"/>
                  </a:lnTo>
                  <a:lnTo>
                    <a:pt x="2288335" y="901699"/>
                  </a:lnTo>
                  <a:lnTo>
                    <a:pt x="2344463" y="904239"/>
                  </a:lnTo>
                  <a:lnTo>
                    <a:pt x="2391296" y="902969"/>
                  </a:lnTo>
                  <a:lnTo>
                    <a:pt x="2439613" y="896619"/>
                  </a:lnTo>
                  <a:lnTo>
                    <a:pt x="2488283" y="887729"/>
                  </a:lnTo>
                  <a:lnTo>
                    <a:pt x="2536174" y="873759"/>
                  </a:lnTo>
                  <a:lnTo>
                    <a:pt x="2582152" y="854709"/>
                  </a:lnTo>
                  <a:lnTo>
                    <a:pt x="2625085" y="830579"/>
                  </a:lnTo>
                  <a:lnTo>
                    <a:pt x="2366345" y="830579"/>
                  </a:lnTo>
                  <a:lnTo>
                    <a:pt x="2309817" y="828039"/>
                  </a:lnTo>
                  <a:lnTo>
                    <a:pt x="2256584" y="819149"/>
                  </a:lnTo>
                  <a:lnTo>
                    <a:pt x="2207367" y="803909"/>
                  </a:lnTo>
                  <a:lnTo>
                    <a:pt x="2162882" y="784859"/>
                  </a:lnTo>
                  <a:lnTo>
                    <a:pt x="2123848" y="759459"/>
                  </a:lnTo>
                  <a:lnTo>
                    <a:pt x="2090984" y="730249"/>
                  </a:lnTo>
                  <a:lnTo>
                    <a:pt x="2084100" y="725169"/>
                  </a:lnTo>
                  <a:lnTo>
                    <a:pt x="2075823" y="721359"/>
                  </a:lnTo>
                  <a:lnTo>
                    <a:pt x="2066456" y="720089"/>
                  </a:lnTo>
                  <a:close/>
                </a:path>
                <a:path w="2875915" h="988060">
                  <a:moveTo>
                    <a:pt x="1342852" y="473709"/>
                  </a:moveTo>
                  <a:lnTo>
                    <a:pt x="1289429" y="527049"/>
                  </a:lnTo>
                  <a:lnTo>
                    <a:pt x="1260144" y="574039"/>
                  </a:lnTo>
                  <a:lnTo>
                    <a:pt x="1241174" y="623569"/>
                  </a:lnTo>
                  <a:lnTo>
                    <a:pt x="1232604" y="676909"/>
                  </a:lnTo>
                  <a:lnTo>
                    <a:pt x="1235566" y="727709"/>
                  </a:lnTo>
                  <a:lnTo>
                    <a:pt x="1250595" y="773429"/>
                  </a:lnTo>
                  <a:lnTo>
                    <a:pt x="1277190" y="812799"/>
                  </a:lnTo>
                  <a:lnTo>
                    <a:pt x="1314849" y="845819"/>
                  </a:lnTo>
                  <a:lnTo>
                    <a:pt x="1354434" y="867409"/>
                  </a:lnTo>
                  <a:lnTo>
                    <a:pt x="1398637" y="883919"/>
                  </a:lnTo>
                  <a:lnTo>
                    <a:pt x="1446812" y="892809"/>
                  </a:lnTo>
                  <a:lnTo>
                    <a:pt x="1498313" y="896619"/>
                  </a:lnTo>
                  <a:lnTo>
                    <a:pt x="1546183" y="894079"/>
                  </a:lnTo>
                  <a:lnTo>
                    <a:pt x="1594184" y="886459"/>
                  </a:lnTo>
                  <a:lnTo>
                    <a:pt x="1641807" y="873759"/>
                  </a:lnTo>
                  <a:lnTo>
                    <a:pt x="1688542" y="857249"/>
                  </a:lnTo>
                  <a:lnTo>
                    <a:pt x="1733879" y="835659"/>
                  </a:lnTo>
                  <a:lnTo>
                    <a:pt x="1749080" y="826769"/>
                  </a:lnTo>
                  <a:lnTo>
                    <a:pt x="1522109" y="826769"/>
                  </a:lnTo>
                  <a:lnTo>
                    <a:pt x="1466600" y="822959"/>
                  </a:lnTo>
                  <a:lnTo>
                    <a:pt x="1416174" y="808989"/>
                  </a:lnTo>
                  <a:lnTo>
                    <a:pt x="1372113" y="787399"/>
                  </a:lnTo>
                  <a:lnTo>
                    <a:pt x="1340306" y="759459"/>
                  </a:lnTo>
                  <a:lnTo>
                    <a:pt x="1315116" y="725169"/>
                  </a:lnTo>
                  <a:lnTo>
                    <a:pt x="1297707" y="685799"/>
                  </a:lnTo>
                  <a:lnTo>
                    <a:pt x="1289246" y="643889"/>
                  </a:lnTo>
                  <a:lnTo>
                    <a:pt x="1290334" y="604519"/>
                  </a:lnTo>
                  <a:lnTo>
                    <a:pt x="1300203" y="566419"/>
                  </a:lnTo>
                  <a:lnTo>
                    <a:pt x="1318496" y="532129"/>
                  </a:lnTo>
                  <a:lnTo>
                    <a:pt x="1344859" y="500379"/>
                  </a:lnTo>
                  <a:lnTo>
                    <a:pt x="1353622" y="492759"/>
                  </a:lnTo>
                  <a:lnTo>
                    <a:pt x="1356860" y="487679"/>
                  </a:lnTo>
                  <a:lnTo>
                    <a:pt x="1354968" y="478789"/>
                  </a:lnTo>
                  <a:lnTo>
                    <a:pt x="1352606" y="476249"/>
                  </a:lnTo>
                  <a:lnTo>
                    <a:pt x="1342852" y="473709"/>
                  </a:lnTo>
                  <a:close/>
                </a:path>
                <a:path w="2875915" h="988060">
                  <a:moveTo>
                    <a:pt x="1606863" y="125729"/>
                  </a:moveTo>
                  <a:lnTo>
                    <a:pt x="1561266" y="126999"/>
                  </a:lnTo>
                  <a:lnTo>
                    <a:pt x="1515077" y="133349"/>
                  </a:lnTo>
                  <a:lnTo>
                    <a:pt x="1468546" y="140969"/>
                  </a:lnTo>
                  <a:lnTo>
                    <a:pt x="1421923" y="152399"/>
                  </a:lnTo>
                  <a:lnTo>
                    <a:pt x="1375457" y="166369"/>
                  </a:lnTo>
                  <a:lnTo>
                    <a:pt x="1329399" y="182879"/>
                  </a:lnTo>
                  <a:lnTo>
                    <a:pt x="1283998" y="203199"/>
                  </a:lnTo>
                  <a:lnTo>
                    <a:pt x="1239504" y="226059"/>
                  </a:lnTo>
                  <a:lnTo>
                    <a:pt x="1196166" y="252729"/>
                  </a:lnTo>
                  <a:lnTo>
                    <a:pt x="1154235" y="280669"/>
                  </a:lnTo>
                  <a:lnTo>
                    <a:pt x="1113960" y="312419"/>
                  </a:lnTo>
                  <a:lnTo>
                    <a:pt x="1113668" y="312419"/>
                  </a:lnTo>
                  <a:lnTo>
                    <a:pt x="1109109" y="316229"/>
                  </a:lnTo>
                  <a:lnTo>
                    <a:pt x="1101988" y="321309"/>
                  </a:lnTo>
                  <a:lnTo>
                    <a:pt x="1094674" y="328929"/>
                  </a:lnTo>
                  <a:lnTo>
                    <a:pt x="1087119" y="335279"/>
                  </a:lnTo>
                  <a:lnTo>
                    <a:pt x="1067440" y="354329"/>
                  </a:lnTo>
                  <a:lnTo>
                    <a:pt x="1035372" y="387349"/>
                  </a:lnTo>
                  <a:lnTo>
                    <a:pt x="1002030" y="422909"/>
                  </a:lnTo>
                  <a:lnTo>
                    <a:pt x="968355" y="462279"/>
                  </a:lnTo>
                  <a:lnTo>
                    <a:pt x="935227" y="502919"/>
                  </a:lnTo>
                  <a:lnTo>
                    <a:pt x="878742" y="575309"/>
                  </a:lnTo>
                  <a:lnTo>
                    <a:pt x="848931" y="609599"/>
                  </a:lnTo>
                  <a:lnTo>
                    <a:pt x="814748" y="643889"/>
                  </a:lnTo>
                  <a:lnTo>
                    <a:pt x="776854" y="678179"/>
                  </a:lnTo>
                  <a:lnTo>
                    <a:pt x="735908" y="711199"/>
                  </a:lnTo>
                  <a:lnTo>
                    <a:pt x="692571" y="741679"/>
                  </a:lnTo>
                  <a:lnTo>
                    <a:pt x="647502" y="767079"/>
                  </a:lnTo>
                  <a:lnTo>
                    <a:pt x="641012" y="769619"/>
                  </a:lnTo>
                  <a:lnTo>
                    <a:pt x="629464" y="775969"/>
                  </a:lnTo>
                  <a:lnTo>
                    <a:pt x="618370" y="781049"/>
                  </a:lnTo>
                  <a:lnTo>
                    <a:pt x="607649" y="784859"/>
                  </a:lnTo>
                  <a:lnTo>
                    <a:pt x="597223" y="788669"/>
                  </a:lnTo>
                  <a:lnTo>
                    <a:pt x="591368" y="791209"/>
                  </a:lnTo>
                  <a:lnTo>
                    <a:pt x="539879" y="807719"/>
                  </a:lnTo>
                  <a:lnTo>
                    <a:pt x="486826" y="820419"/>
                  </a:lnTo>
                  <a:lnTo>
                    <a:pt x="432952" y="828039"/>
                  </a:lnTo>
                  <a:lnTo>
                    <a:pt x="378960" y="830579"/>
                  </a:lnTo>
                  <a:lnTo>
                    <a:pt x="669381" y="830579"/>
                  </a:lnTo>
                  <a:lnTo>
                    <a:pt x="682884" y="824229"/>
                  </a:lnTo>
                  <a:lnTo>
                    <a:pt x="724399" y="800099"/>
                  </a:lnTo>
                  <a:lnTo>
                    <a:pt x="763999" y="773429"/>
                  </a:lnTo>
                  <a:lnTo>
                    <a:pt x="768774" y="769619"/>
                  </a:lnTo>
                  <a:lnTo>
                    <a:pt x="805746" y="741679"/>
                  </a:lnTo>
                  <a:lnTo>
                    <a:pt x="841971" y="709929"/>
                  </a:lnTo>
                  <a:lnTo>
                    <a:pt x="876950" y="678179"/>
                  </a:lnTo>
                  <a:lnTo>
                    <a:pt x="910182" y="643889"/>
                  </a:lnTo>
                  <a:lnTo>
                    <a:pt x="941168" y="608329"/>
                  </a:lnTo>
                  <a:lnTo>
                    <a:pt x="969409" y="572769"/>
                  </a:lnTo>
                  <a:lnTo>
                    <a:pt x="1000655" y="532129"/>
                  </a:lnTo>
                  <a:lnTo>
                    <a:pt x="1033171" y="491489"/>
                  </a:lnTo>
                  <a:lnTo>
                    <a:pt x="1066030" y="454659"/>
                  </a:lnTo>
                  <a:lnTo>
                    <a:pt x="1098305" y="419099"/>
                  </a:lnTo>
                  <a:lnTo>
                    <a:pt x="1129069" y="388619"/>
                  </a:lnTo>
                  <a:lnTo>
                    <a:pt x="1157394" y="361949"/>
                  </a:lnTo>
                  <a:lnTo>
                    <a:pt x="1199490" y="328929"/>
                  </a:lnTo>
                  <a:lnTo>
                    <a:pt x="1243637" y="299719"/>
                  </a:lnTo>
                  <a:lnTo>
                    <a:pt x="1289457" y="274319"/>
                  </a:lnTo>
                  <a:lnTo>
                    <a:pt x="1336568" y="251459"/>
                  </a:lnTo>
                  <a:lnTo>
                    <a:pt x="1384591" y="232409"/>
                  </a:lnTo>
                  <a:lnTo>
                    <a:pt x="1433143" y="217169"/>
                  </a:lnTo>
                  <a:lnTo>
                    <a:pt x="1481846" y="207009"/>
                  </a:lnTo>
                  <a:lnTo>
                    <a:pt x="1530318" y="199389"/>
                  </a:lnTo>
                  <a:lnTo>
                    <a:pt x="1578179" y="195579"/>
                  </a:lnTo>
                  <a:lnTo>
                    <a:pt x="1879880" y="195579"/>
                  </a:lnTo>
                  <a:lnTo>
                    <a:pt x="1854033" y="180339"/>
                  </a:lnTo>
                  <a:lnTo>
                    <a:pt x="1817232" y="162559"/>
                  </a:lnTo>
                  <a:lnTo>
                    <a:pt x="1778340" y="148589"/>
                  </a:lnTo>
                  <a:lnTo>
                    <a:pt x="1737607" y="138429"/>
                  </a:lnTo>
                  <a:lnTo>
                    <a:pt x="1695283" y="130809"/>
                  </a:lnTo>
                  <a:lnTo>
                    <a:pt x="1651619" y="126999"/>
                  </a:lnTo>
                  <a:lnTo>
                    <a:pt x="1606863" y="125729"/>
                  </a:lnTo>
                  <a:close/>
                </a:path>
                <a:path w="2875915" h="988060">
                  <a:moveTo>
                    <a:pt x="2610490" y="74929"/>
                  </a:moveTo>
                  <a:lnTo>
                    <a:pt x="2564524" y="77469"/>
                  </a:lnTo>
                  <a:lnTo>
                    <a:pt x="2517867" y="82549"/>
                  </a:lnTo>
                  <a:lnTo>
                    <a:pt x="2471467" y="91439"/>
                  </a:lnTo>
                  <a:lnTo>
                    <a:pt x="2426272" y="104139"/>
                  </a:lnTo>
                  <a:lnTo>
                    <a:pt x="2383232" y="121919"/>
                  </a:lnTo>
                  <a:lnTo>
                    <a:pt x="2343292" y="143509"/>
                  </a:lnTo>
                  <a:lnTo>
                    <a:pt x="2307403" y="171449"/>
                  </a:lnTo>
                  <a:lnTo>
                    <a:pt x="2276512" y="203199"/>
                  </a:lnTo>
                  <a:lnTo>
                    <a:pt x="2251567" y="241299"/>
                  </a:lnTo>
                  <a:lnTo>
                    <a:pt x="2233516" y="284479"/>
                  </a:lnTo>
                  <a:lnTo>
                    <a:pt x="2224582" y="345439"/>
                  </a:lnTo>
                  <a:lnTo>
                    <a:pt x="2228712" y="372109"/>
                  </a:lnTo>
                  <a:lnTo>
                    <a:pt x="2266724" y="431799"/>
                  </a:lnTo>
                  <a:lnTo>
                    <a:pt x="2306368" y="461009"/>
                  </a:lnTo>
                  <a:lnTo>
                    <a:pt x="2354452" y="483869"/>
                  </a:lnTo>
                  <a:lnTo>
                    <a:pt x="2407911" y="501649"/>
                  </a:lnTo>
                  <a:lnTo>
                    <a:pt x="2463678" y="519429"/>
                  </a:lnTo>
                  <a:lnTo>
                    <a:pt x="2525490" y="538479"/>
                  </a:lnTo>
                  <a:lnTo>
                    <a:pt x="2580853" y="558799"/>
                  </a:lnTo>
                  <a:lnTo>
                    <a:pt x="2625079" y="584199"/>
                  </a:lnTo>
                  <a:lnTo>
                    <a:pt x="2653480" y="615949"/>
                  </a:lnTo>
                  <a:lnTo>
                    <a:pt x="2661548" y="650239"/>
                  </a:lnTo>
                  <a:lnTo>
                    <a:pt x="2660138" y="668019"/>
                  </a:lnTo>
                  <a:lnTo>
                    <a:pt x="2632913" y="728979"/>
                  </a:lnTo>
                  <a:lnTo>
                    <a:pt x="2601037" y="761999"/>
                  </a:lnTo>
                  <a:lnTo>
                    <a:pt x="2561359" y="788669"/>
                  </a:lnTo>
                  <a:lnTo>
                    <a:pt x="2515965" y="807719"/>
                  </a:lnTo>
                  <a:lnTo>
                    <a:pt x="2466941" y="820419"/>
                  </a:lnTo>
                  <a:lnTo>
                    <a:pt x="2416373" y="828039"/>
                  </a:lnTo>
                  <a:lnTo>
                    <a:pt x="2366345" y="830579"/>
                  </a:lnTo>
                  <a:lnTo>
                    <a:pt x="2625085" y="830579"/>
                  </a:lnTo>
                  <a:lnTo>
                    <a:pt x="2663842" y="801369"/>
                  </a:lnTo>
                  <a:lnTo>
                    <a:pt x="2697289" y="767079"/>
                  </a:lnTo>
                  <a:lnTo>
                    <a:pt x="2724295" y="727709"/>
                  </a:lnTo>
                  <a:lnTo>
                    <a:pt x="2743726" y="680719"/>
                  </a:lnTo>
                  <a:lnTo>
                    <a:pt x="2753208" y="617219"/>
                  </a:lnTo>
                  <a:lnTo>
                    <a:pt x="2748871" y="589279"/>
                  </a:lnTo>
                  <a:lnTo>
                    <a:pt x="2709593" y="527049"/>
                  </a:lnTo>
                  <a:lnTo>
                    <a:pt x="2669186" y="497839"/>
                  </a:lnTo>
                  <a:lnTo>
                    <a:pt x="2620321" y="476249"/>
                  </a:lnTo>
                  <a:lnTo>
                    <a:pt x="2566076" y="457199"/>
                  </a:lnTo>
                  <a:lnTo>
                    <a:pt x="2449116" y="422909"/>
                  </a:lnTo>
                  <a:lnTo>
                    <a:pt x="2394973" y="402589"/>
                  </a:lnTo>
                  <a:lnTo>
                    <a:pt x="2351643" y="379729"/>
                  </a:lnTo>
                  <a:lnTo>
                    <a:pt x="2323673" y="349249"/>
                  </a:lnTo>
                  <a:lnTo>
                    <a:pt x="2317891" y="334009"/>
                  </a:lnTo>
                  <a:lnTo>
                    <a:pt x="2315439" y="318769"/>
                  </a:lnTo>
                  <a:lnTo>
                    <a:pt x="2316313" y="302259"/>
                  </a:lnTo>
                  <a:lnTo>
                    <a:pt x="2336194" y="250189"/>
                  </a:lnTo>
                  <a:lnTo>
                    <a:pt x="2360456" y="219709"/>
                  </a:lnTo>
                  <a:lnTo>
                    <a:pt x="2392725" y="195579"/>
                  </a:lnTo>
                  <a:lnTo>
                    <a:pt x="2432427" y="175259"/>
                  </a:lnTo>
                  <a:lnTo>
                    <a:pt x="2478989" y="161289"/>
                  </a:lnTo>
                  <a:lnTo>
                    <a:pt x="2531837" y="152399"/>
                  </a:lnTo>
                  <a:lnTo>
                    <a:pt x="2590399" y="148589"/>
                  </a:lnTo>
                  <a:lnTo>
                    <a:pt x="2871069" y="148589"/>
                  </a:lnTo>
                  <a:lnTo>
                    <a:pt x="2862357" y="139699"/>
                  </a:lnTo>
                  <a:lnTo>
                    <a:pt x="2862166" y="139699"/>
                  </a:lnTo>
                  <a:lnTo>
                    <a:pt x="2819294" y="116839"/>
                  </a:lnTo>
                  <a:lnTo>
                    <a:pt x="2772576" y="99059"/>
                  </a:lnTo>
                  <a:lnTo>
                    <a:pt x="2722127" y="85089"/>
                  </a:lnTo>
                  <a:lnTo>
                    <a:pt x="2668060" y="77469"/>
                  </a:lnTo>
                  <a:lnTo>
                    <a:pt x="2610490" y="74929"/>
                  </a:lnTo>
                  <a:close/>
                </a:path>
                <a:path w="2875915" h="988060">
                  <a:moveTo>
                    <a:pt x="1879880" y="195579"/>
                  </a:moveTo>
                  <a:lnTo>
                    <a:pt x="1625049" y="195579"/>
                  </a:lnTo>
                  <a:lnTo>
                    <a:pt x="1670546" y="200659"/>
                  </a:lnTo>
                  <a:lnTo>
                    <a:pt x="1714291" y="209549"/>
                  </a:lnTo>
                  <a:lnTo>
                    <a:pt x="1755903" y="222249"/>
                  </a:lnTo>
                  <a:lnTo>
                    <a:pt x="1795001" y="238759"/>
                  </a:lnTo>
                  <a:lnTo>
                    <a:pt x="1831205" y="260349"/>
                  </a:lnTo>
                  <a:lnTo>
                    <a:pt x="1868350" y="290829"/>
                  </a:lnTo>
                  <a:lnTo>
                    <a:pt x="1897084" y="326389"/>
                  </a:lnTo>
                  <a:lnTo>
                    <a:pt x="1917099" y="368299"/>
                  </a:lnTo>
                  <a:lnTo>
                    <a:pt x="1928084" y="412749"/>
                  </a:lnTo>
                  <a:lnTo>
                    <a:pt x="1929732" y="462279"/>
                  </a:lnTo>
                  <a:lnTo>
                    <a:pt x="1923796" y="504189"/>
                  </a:lnTo>
                  <a:lnTo>
                    <a:pt x="1911390" y="547369"/>
                  </a:lnTo>
                  <a:lnTo>
                    <a:pt x="1892745" y="589279"/>
                  </a:lnTo>
                  <a:lnTo>
                    <a:pt x="1868094" y="629919"/>
                  </a:lnTo>
                  <a:lnTo>
                    <a:pt x="1837669" y="670559"/>
                  </a:lnTo>
                  <a:lnTo>
                    <a:pt x="1801703" y="707389"/>
                  </a:lnTo>
                  <a:lnTo>
                    <a:pt x="1763403" y="740409"/>
                  </a:lnTo>
                  <a:lnTo>
                    <a:pt x="1721534" y="768349"/>
                  </a:lnTo>
                  <a:lnTo>
                    <a:pt x="1676788" y="791209"/>
                  </a:lnTo>
                  <a:lnTo>
                    <a:pt x="1629854" y="808989"/>
                  </a:lnTo>
                  <a:lnTo>
                    <a:pt x="1581422" y="820419"/>
                  </a:lnTo>
                  <a:lnTo>
                    <a:pt x="1522109" y="826769"/>
                  </a:lnTo>
                  <a:lnTo>
                    <a:pt x="1749080" y="826769"/>
                  </a:lnTo>
                  <a:lnTo>
                    <a:pt x="1818325" y="781049"/>
                  </a:lnTo>
                  <a:lnTo>
                    <a:pt x="1856415" y="748029"/>
                  </a:lnTo>
                  <a:lnTo>
                    <a:pt x="1893912" y="709929"/>
                  </a:lnTo>
                  <a:lnTo>
                    <a:pt x="1926546" y="669289"/>
                  </a:lnTo>
                  <a:lnTo>
                    <a:pt x="1954140" y="626109"/>
                  </a:lnTo>
                  <a:lnTo>
                    <a:pt x="1976518" y="584199"/>
                  </a:lnTo>
                  <a:lnTo>
                    <a:pt x="1993502" y="539749"/>
                  </a:lnTo>
                  <a:lnTo>
                    <a:pt x="2004915" y="495299"/>
                  </a:lnTo>
                  <a:lnTo>
                    <a:pt x="2010580" y="450849"/>
                  </a:lnTo>
                  <a:lnTo>
                    <a:pt x="2009683" y="400049"/>
                  </a:lnTo>
                  <a:lnTo>
                    <a:pt x="2000710" y="353059"/>
                  </a:lnTo>
                  <a:lnTo>
                    <a:pt x="1983885" y="308609"/>
                  </a:lnTo>
                  <a:lnTo>
                    <a:pt x="1959427" y="267969"/>
                  </a:lnTo>
                  <a:lnTo>
                    <a:pt x="1927556" y="232409"/>
                  </a:lnTo>
                  <a:lnTo>
                    <a:pt x="1888495" y="200659"/>
                  </a:lnTo>
                  <a:lnTo>
                    <a:pt x="1879880" y="195579"/>
                  </a:lnTo>
                  <a:close/>
                </a:path>
                <a:path w="2875915" h="988060">
                  <a:moveTo>
                    <a:pt x="1364912" y="722629"/>
                  </a:moveTo>
                  <a:lnTo>
                    <a:pt x="1357927" y="722629"/>
                  </a:lnTo>
                  <a:lnTo>
                    <a:pt x="1350066" y="725169"/>
                  </a:lnTo>
                  <a:lnTo>
                    <a:pt x="1346904" y="728979"/>
                  </a:lnTo>
                  <a:lnTo>
                    <a:pt x="1345113" y="739139"/>
                  </a:lnTo>
                  <a:lnTo>
                    <a:pt x="1347132" y="744219"/>
                  </a:lnTo>
                  <a:lnTo>
                    <a:pt x="1350879" y="746759"/>
                  </a:lnTo>
                  <a:lnTo>
                    <a:pt x="1388119" y="774699"/>
                  </a:lnTo>
                  <a:lnTo>
                    <a:pt x="1432294" y="793749"/>
                  </a:lnTo>
                  <a:lnTo>
                    <a:pt x="1482272" y="805179"/>
                  </a:lnTo>
                  <a:lnTo>
                    <a:pt x="1536921" y="806449"/>
                  </a:lnTo>
                  <a:lnTo>
                    <a:pt x="1581841" y="800099"/>
                  </a:lnTo>
                  <a:lnTo>
                    <a:pt x="1626168" y="789939"/>
                  </a:lnTo>
                  <a:lnTo>
                    <a:pt x="1669235" y="773429"/>
                  </a:lnTo>
                  <a:lnTo>
                    <a:pt x="1683756" y="765809"/>
                  </a:lnTo>
                  <a:lnTo>
                    <a:pt x="1489487" y="765809"/>
                  </a:lnTo>
                  <a:lnTo>
                    <a:pt x="1449862" y="760729"/>
                  </a:lnTo>
                  <a:lnTo>
                    <a:pt x="1416933" y="751839"/>
                  </a:lnTo>
                  <a:lnTo>
                    <a:pt x="1391326" y="740409"/>
                  </a:lnTo>
                  <a:lnTo>
                    <a:pt x="1373663" y="730249"/>
                  </a:lnTo>
                  <a:lnTo>
                    <a:pt x="1364912" y="722629"/>
                  </a:lnTo>
                  <a:close/>
                </a:path>
                <a:path w="2875915" h="988060">
                  <a:moveTo>
                    <a:pt x="1807662" y="293369"/>
                  </a:moveTo>
                  <a:lnTo>
                    <a:pt x="1542103" y="293369"/>
                  </a:lnTo>
                  <a:lnTo>
                    <a:pt x="1594906" y="294639"/>
                  </a:lnTo>
                  <a:lnTo>
                    <a:pt x="1644250" y="302259"/>
                  </a:lnTo>
                  <a:lnTo>
                    <a:pt x="1689438" y="316229"/>
                  </a:lnTo>
                  <a:lnTo>
                    <a:pt x="1729772" y="336549"/>
                  </a:lnTo>
                  <a:lnTo>
                    <a:pt x="1764556" y="364489"/>
                  </a:lnTo>
                  <a:lnTo>
                    <a:pt x="1802632" y="421639"/>
                  </a:lnTo>
                  <a:lnTo>
                    <a:pt x="1813324" y="491489"/>
                  </a:lnTo>
                  <a:lnTo>
                    <a:pt x="1806759" y="534669"/>
                  </a:lnTo>
                  <a:lnTo>
                    <a:pt x="1791747" y="575309"/>
                  </a:lnTo>
                  <a:lnTo>
                    <a:pt x="1768931" y="615949"/>
                  </a:lnTo>
                  <a:lnTo>
                    <a:pt x="1738955" y="652779"/>
                  </a:lnTo>
                  <a:lnTo>
                    <a:pt x="1702466" y="685799"/>
                  </a:lnTo>
                  <a:lnTo>
                    <a:pt x="1642297" y="726439"/>
                  </a:lnTo>
                  <a:lnTo>
                    <a:pt x="1586328" y="750569"/>
                  </a:lnTo>
                  <a:lnTo>
                    <a:pt x="1535183" y="763269"/>
                  </a:lnTo>
                  <a:lnTo>
                    <a:pt x="1489487" y="765809"/>
                  </a:lnTo>
                  <a:lnTo>
                    <a:pt x="1683756" y="765809"/>
                  </a:lnTo>
                  <a:lnTo>
                    <a:pt x="1748935" y="725169"/>
                  </a:lnTo>
                  <a:lnTo>
                    <a:pt x="1789831" y="689609"/>
                  </a:lnTo>
                  <a:lnTo>
                    <a:pt x="1824547" y="650239"/>
                  </a:lnTo>
                  <a:lnTo>
                    <a:pt x="1852708" y="609599"/>
                  </a:lnTo>
                  <a:lnTo>
                    <a:pt x="1873936" y="566419"/>
                  </a:lnTo>
                  <a:lnTo>
                    <a:pt x="1887853" y="521969"/>
                  </a:lnTo>
                  <a:lnTo>
                    <a:pt x="1894083" y="477519"/>
                  </a:lnTo>
                  <a:lnTo>
                    <a:pt x="1891764" y="429259"/>
                  </a:lnTo>
                  <a:lnTo>
                    <a:pt x="1880027" y="386079"/>
                  </a:lnTo>
                  <a:lnTo>
                    <a:pt x="1859104" y="346709"/>
                  </a:lnTo>
                  <a:lnTo>
                    <a:pt x="1829224" y="311149"/>
                  </a:lnTo>
                  <a:lnTo>
                    <a:pt x="1807662" y="293369"/>
                  </a:lnTo>
                  <a:close/>
                </a:path>
                <a:path w="2875915" h="988060">
                  <a:moveTo>
                    <a:pt x="856147" y="148589"/>
                  </a:moveTo>
                  <a:lnTo>
                    <a:pt x="590466" y="148589"/>
                  </a:lnTo>
                  <a:lnTo>
                    <a:pt x="646406" y="151129"/>
                  </a:lnTo>
                  <a:lnTo>
                    <a:pt x="696855" y="161289"/>
                  </a:lnTo>
                  <a:lnTo>
                    <a:pt x="741417" y="176529"/>
                  </a:lnTo>
                  <a:lnTo>
                    <a:pt x="779696" y="198119"/>
                  </a:lnTo>
                  <a:lnTo>
                    <a:pt x="811294" y="224789"/>
                  </a:lnTo>
                  <a:lnTo>
                    <a:pt x="836379" y="259079"/>
                  </a:lnTo>
                  <a:lnTo>
                    <a:pt x="853505" y="298449"/>
                  </a:lnTo>
                  <a:lnTo>
                    <a:pt x="862493" y="342899"/>
                  </a:lnTo>
                  <a:lnTo>
                    <a:pt x="863161" y="391159"/>
                  </a:lnTo>
                  <a:lnTo>
                    <a:pt x="860284" y="408939"/>
                  </a:lnTo>
                  <a:lnTo>
                    <a:pt x="851169" y="425449"/>
                  </a:lnTo>
                  <a:lnTo>
                    <a:pt x="832228" y="438149"/>
                  </a:lnTo>
                  <a:lnTo>
                    <a:pt x="799877" y="441959"/>
                  </a:lnTo>
                  <a:lnTo>
                    <a:pt x="226751" y="441959"/>
                  </a:lnTo>
                  <a:lnTo>
                    <a:pt x="204988" y="445769"/>
                  </a:lnTo>
                  <a:lnTo>
                    <a:pt x="188438" y="455929"/>
                  </a:lnTo>
                  <a:lnTo>
                    <a:pt x="177770" y="469899"/>
                  </a:lnTo>
                  <a:lnTo>
                    <a:pt x="173652" y="485139"/>
                  </a:lnTo>
                  <a:lnTo>
                    <a:pt x="175339" y="496569"/>
                  </a:lnTo>
                  <a:lnTo>
                    <a:pt x="181085" y="505459"/>
                  </a:lnTo>
                  <a:lnTo>
                    <a:pt x="190465" y="511809"/>
                  </a:lnTo>
                  <a:lnTo>
                    <a:pt x="203053" y="514349"/>
                  </a:lnTo>
                  <a:lnTo>
                    <a:pt x="815282" y="514349"/>
                  </a:lnTo>
                  <a:lnTo>
                    <a:pt x="871556" y="501649"/>
                  </a:lnTo>
                  <a:lnTo>
                    <a:pt x="909485" y="476249"/>
                  </a:lnTo>
                  <a:lnTo>
                    <a:pt x="940948" y="419099"/>
                  </a:lnTo>
                  <a:lnTo>
                    <a:pt x="945777" y="363219"/>
                  </a:lnTo>
                  <a:lnTo>
                    <a:pt x="945811" y="360679"/>
                  </a:lnTo>
                  <a:lnTo>
                    <a:pt x="942696" y="308609"/>
                  </a:lnTo>
                  <a:lnTo>
                    <a:pt x="931474" y="259079"/>
                  </a:lnTo>
                  <a:lnTo>
                    <a:pt x="912321" y="215899"/>
                  </a:lnTo>
                  <a:lnTo>
                    <a:pt x="885335" y="176529"/>
                  </a:lnTo>
                  <a:lnTo>
                    <a:pt x="856147" y="148589"/>
                  </a:lnTo>
                  <a:close/>
                </a:path>
                <a:path w="2875915" h="988060">
                  <a:moveTo>
                    <a:pt x="2871069" y="148589"/>
                  </a:moveTo>
                  <a:lnTo>
                    <a:pt x="2590399" y="148589"/>
                  </a:lnTo>
                  <a:lnTo>
                    <a:pt x="2639972" y="151129"/>
                  </a:lnTo>
                  <a:lnTo>
                    <a:pt x="2686988" y="158749"/>
                  </a:lnTo>
                  <a:lnTo>
                    <a:pt x="2730798" y="170179"/>
                  </a:lnTo>
                  <a:lnTo>
                    <a:pt x="2770755" y="185419"/>
                  </a:lnTo>
                  <a:lnTo>
                    <a:pt x="2806210" y="205739"/>
                  </a:lnTo>
                  <a:lnTo>
                    <a:pt x="2823479" y="209549"/>
                  </a:lnTo>
                  <a:lnTo>
                    <a:pt x="2870142" y="181609"/>
                  </a:lnTo>
                  <a:lnTo>
                    <a:pt x="2875341" y="158749"/>
                  </a:lnTo>
                  <a:lnTo>
                    <a:pt x="2871069" y="148589"/>
                  </a:lnTo>
                  <a:close/>
                </a:path>
              </a:pathLst>
            </a:custGeom>
            <a:solidFill>
              <a:srgbClr val="FF5F1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8640000" y="0"/>
              <a:ext cx="1800225" cy="3420110"/>
            </a:xfrm>
            <a:custGeom>
              <a:avLst/>
              <a:gdLst/>
              <a:ahLst/>
              <a:cxnLst/>
              <a:rect l="l" t="t" r="r" b="b"/>
              <a:pathLst>
                <a:path w="1800225" h="3420110">
                  <a:moveTo>
                    <a:pt x="1799996" y="0"/>
                  </a:moveTo>
                  <a:lnTo>
                    <a:pt x="0" y="0"/>
                  </a:lnTo>
                  <a:lnTo>
                    <a:pt x="0" y="3312302"/>
                  </a:lnTo>
                  <a:lnTo>
                    <a:pt x="8194" y="3354126"/>
                  </a:lnTo>
                  <a:lnTo>
                    <a:pt x="30506" y="3388373"/>
                  </a:lnTo>
                  <a:lnTo>
                    <a:pt x="63527" y="3411512"/>
                  </a:lnTo>
                  <a:lnTo>
                    <a:pt x="103847" y="3420011"/>
                  </a:lnTo>
                  <a:lnTo>
                    <a:pt x="1696148" y="3420011"/>
                  </a:lnTo>
                  <a:lnTo>
                    <a:pt x="1736474" y="3411512"/>
                  </a:lnTo>
                  <a:lnTo>
                    <a:pt x="1769494" y="3388373"/>
                  </a:lnTo>
                  <a:lnTo>
                    <a:pt x="1791803" y="3354126"/>
                  </a:lnTo>
                  <a:lnTo>
                    <a:pt x="1799996" y="3312302"/>
                  </a:lnTo>
                  <a:lnTo>
                    <a:pt x="17999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8640000" y="0"/>
              <a:ext cx="1800225" cy="3420110"/>
            </a:xfrm>
            <a:custGeom>
              <a:avLst/>
              <a:gdLst/>
              <a:ahLst/>
              <a:cxnLst/>
              <a:rect l="l" t="t" r="r" b="b"/>
              <a:pathLst>
                <a:path w="1800225" h="3420110">
                  <a:moveTo>
                    <a:pt x="0" y="0"/>
                  </a:moveTo>
                  <a:lnTo>
                    <a:pt x="0" y="3312302"/>
                  </a:lnTo>
                  <a:lnTo>
                    <a:pt x="8194" y="3354126"/>
                  </a:lnTo>
                  <a:lnTo>
                    <a:pt x="30506" y="3388373"/>
                  </a:lnTo>
                  <a:lnTo>
                    <a:pt x="63527" y="3411512"/>
                  </a:lnTo>
                  <a:lnTo>
                    <a:pt x="103847" y="3420011"/>
                  </a:lnTo>
                  <a:lnTo>
                    <a:pt x="1696148" y="3420011"/>
                  </a:lnTo>
                  <a:lnTo>
                    <a:pt x="1736474" y="3411512"/>
                  </a:lnTo>
                  <a:lnTo>
                    <a:pt x="1769494" y="3388373"/>
                  </a:lnTo>
                  <a:lnTo>
                    <a:pt x="1791803" y="3354126"/>
                  </a:lnTo>
                  <a:lnTo>
                    <a:pt x="1799996" y="3312302"/>
                  </a:lnTo>
                  <a:lnTo>
                    <a:pt x="1799996" y="0"/>
                  </a:lnTo>
                </a:path>
              </a:pathLst>
            </a:custGeom>
            <a:ln w="25399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8784001" y="1792300"/>
              <a:ext cx="1512570" cy="1512570"/>
            </a:xfrm>
            <a:custGeom>
              <a:avLst/>
              <a:gdLst/>
              <a:ahLst/>
              <a:cxnLst/>
              <a:rect l="l" t="t" r="r" b="b"/>
              <a:pathLst>
                <a:path w="1512570" h="1512570">
                  <a:moveTo>
                    <a:pt x="756005" y="0"/>
                  </a:moveTo>
                  <a:lnTo>
                    <a:pt x="708193" y="1487"/>
                  </a:lnTo>
                  <a:lnTo>
                    <a:pt x="661172" y="5890"/>
                  </a:lnTo>
                  <a:lnTo>
                    <a:pt x="615029" y="13120"/>
                  </a:lnTo>
                  <a:lnTo>
                    <a:pt x="569854" y="23089"/>
                  </a:lnTo>
                  <a:lnTo>
                    <a:pt x="525735" y="35708"/>
                  </a:lnTo>
                  <a:lnTo>
                    <a:pt x="482761" y="50888"/>
                  </a:lnTo>
                  <a:lnTo>
                    <a:pt x="441019" y="68541"/>
                  </a:lnTo>
                  <a:lnTo>
                    <a:pt x="400600" y="88578"/>
                  </a:lnTo>
                  <a:lnTo>
                    <a:pt x="361590" y="110912"/>
                  </a:lnTo>
                  <a:lnTo>
                    <a:pt x="324080" y="135452"/>
                  </a:lnTo>
                  <a:lnTo>
                    <a:pt x="288156" y="162111"/>
                  </a:lnTo>
                  <a:lnTo>
                    <a:pt x="253909" y="190800"/>
                  </a:lnTo>
                  <a:lnTo>
                    <a:pt x="221426" y="221430"/>
                  </a:lnTo>
                  <a:lnTo>
                    <a:pt x="190795" y="253914"/>
                  </a:lnTo>
                  <a:lnTo>
                    <a:pt x="162107" y="288162"/>
                  </a:lnTo>
                  <a:lnTo>
                    <a:pt x="135448" y="324085"/>
                  </a:lnTo>
                  <a:lnTo>
                    <a:pt x="110909" y="361596"/>
                  </a:lnTo>
                  <a:lnTo>
                    <a:pt x="88576" y="400605"/>
                  </a:lnTo>
                  <a:lnTo>
                    <a:pt x="68539" y="441025"/>
                  </a:lnTo>
                  <a:lnTo>
                    <a:pt x="50886" y="482766"/>
                  </a:lnTo>
                  <a:lnTo>
                    <a:pt x="35707" y="525740"/>
                  </a:lnTo>
                  <a:lnTo>
                    <a:pt x="23088" y="569859"/>
                  </a:lnTo>
                  <a:lnTo>
                    <a:pt x="13120" y="615033"/>
                  </a:lnTo>
                  <a:lnTo>
                    <a:pt x="5890" y="661174"/>
                  </a:lnTo>
                  <a:lnTo>
                    <a:pt x="1487" y="708195"/>
                  </a:lnTo>
                  <a:lnTo>
                    <a:pt x="0" y="756005"/>
                  </a:lnTo>
                  <a:lnTo>
                    <a:pt x="1487" y="803816"/>
                  </a:lnTo>
                  <a:lnTo>
                    <a:pt x="5890" y="850836"/>
                  </a:lnTo>
                  <a:lnTo>
                    <a:pt x="13120" y="896977"/>
                  </a:lnTo>
                  <a:lnTo>
                    <a:pt x="23088" y="942152"/>
                  </a:lnTo>
                  <a:lnTo>
                    <a:pt x="35707" y="986270"/>
                  </a:lnTo>
                  <a:lnTo>
                    <a:pt x="50886" y="1029244"/>
                  </a:lnTo>
                  <a:lnTo>
                    <a:pt x="68539" y="1070985"/>
                  </a:lnTo>
                  <a:lnTo>
                    <a:pt x="88576" y="1111405"/>
                  </a:lnTo>
                  <a:lnTo>
                    <a:pt x="110909" y="1150414"/>
                  </a:lnTo>
                  <a:lnTo>
                    <a:pt x="135448" y="1187925"/>
                  </a:lnTo>
                  <a:lnTo>
                    <a:pt x="162107" y="1223849"/>
                  </a:lnTo>
                  <a:lnTo>
                    <a:pt x="190795" y="1258096"/>
                  </a:lnTo>
                  <a:lnTo>
                    <a:pt x="221426" y="1290580"/>
                  </a:lnTo>
                  <a:lnTo>
                    <a:pt x="253909" y="1321210"/>
                  </a:lnTo>
                  <a:lnTo>
                    <a:pt x="288156" y="1349899"/>
                  </a:lnTo>
                  <a:lnTo>
                    <a:pt x="324080" y="1376558"/>
                  </a:lnTo>
                  <a:lnTo>
                    <a:pt x="361590" y="1401099"/>
                  </a:lnTo>
                  <a:lnTo>
                    <a:pt x="400600" y="1423432"/>
                  </a:lnTo>
                  <a:lnTo>
                    <a:pt x="441019" y="1443469"/>
                  </a:lnTo>
                  <a:lnTo>
                    <a:pt x="482761" y="1461122"/>
                  </a:lnTo>
                  <a:lnTo>
                    <a:pt x="525735" y="1476302"/>
                  </a:lnTo>
                  <a:lnTo>
                    <a:pt x="569854" y="1488921"/>
                  </a:lnTo>
                  <a:lnTo>
                    <a:pt x="615029" y="1498890"/>
                  </a:lnTo>
                  <a:lnTo>
                    <a:pt x="661172" y="1506120"/>
                  </a:lnTo>
                  <a:lnTo>
                    <a:pt x="708193" y="1510523"/>
                  </a:lnTo>
                  <a:lnTo>
                    <a:pt x="756005" y="1512011"/>
                  </a:lnTo>
                  <a:lnTo>
                    <a:pt x="803815" y="1510523"/>
                  </a:lnTo>
                  <a:lnTo>
                    <a:pt x="850836" y="1506120"/>
                  </a:lnTo>
                  <a:lnTo>
                    <a:pt x="896977" y="1498890"/>
                  </a:lnTo>
                  <a:lnTo>
                    <a:pt x="942151" y="1488921"/>
                  </a:lnTo>
                  <a:lnTo>
                    <a:pt x="986269" y="1476302"/>
                  </a:lnTo>
                  <a:lnTo>
                    <a:pt x="1029243" y="1461122"/>
                  </a:lnTo>
                  <a:lnTo>
                    <a:pt x="1070983" y="1443469"/>
                  </a:lnTo>
                  <a:lnTo>
                    <a:pt x="1111402" y="1423432"/>
                  </a:lnTo>
                  <a:lnTo>
                    <a:pt x="1150411" y="1401099"/>
                  </a:lnTo>
                  <a:lnTo>
                    <a:pt x="1187921" y="1376558"/>
                  </a:lnTo>
                  <a:lnTo>
                    <a:pt x="1223844" y="1349899"/>
                  </a:lnTo>
                  <a:lnTo>
                    <a:pt x="1258091" y="1321210"/>
                  </a:lnTo>
                  <a:lnTo>
                    <a:pt x="1290573" y="1290580"/>
                  </a:lnTo>
                  <a:lnTo>
                    <a:pt x="1321203" y="1258096"/>
                  </a:lnTo>
                  <a:lnTo>
                    <a:pt x="1349892" y="1223849"/>
                  </a:lnTo>
                  <a:lnTo>
                    <a:pt x="1376550" y="1187925"/>
                  </a:lnTo>
                  <a:lnTo>
                    <a:pt x="1401089" y="1150414"/>
                  </a:lnTo>
                  <a:lnTo>
                    <a:pt x="1423422" y="1111405"/>
                  </a:lnTo>
                  <a:lnTo>
                    <a:pt x="1443459" y="1070985"/>
                  </a:lnTo>
                  <a:lnTo>
                    <a:pt x="1461111" y="1029244"/>
                  </a:lnTo>
                  <a:lnTo>
                    <a:pt x="1476291" y="986270"/>
                  </a:lnTo>
                  <a:lnTo>
                    <a:pt x="1488909" y="942152"/>
                  </a:lnTo>
                  <a:lnTo>
                    <a:pt x="1498878" y="896977"/>
                  </a:lnTo>
                  <a:lnTo>
                    <a:pt x="1506108" y="850836"/>
                  </a:lnTo>
                  <a:lnTo>
                    <a:pt x="1510511" y="803816"/>
                  </a:lnTo>
                  <a:lnTo>
                    <a:pt x="1511998" y="756005"/>
                  </a:lnTo>
                  <a:lnTo>
                    <a:pt x="1510511" y="708195"/>
                  </a:lnTo>
                  <a:lnTo>
                    <a:pt x="1506108" y="661174"/>
                  </a:lnTo>
                  <a:lnTo>
                    <a:pt x="1498878" y="615033"/>
                  </a:lnTo>
                  <a:lnTo>
                    <a:pt x="1488909" y="569859"/>
                  </a:lnTo>
                  <a:lnTo>
                    <a:pt x="1476291" y="525740"/>
                  </a:lnTo>
                  <a:lnTo>
                    <a:pt x="1461111" y="482766"/>
                  </a:lnTo>
                  <a:lnTo>
                    <a:pt x="1443459" y="441025"/>
                  </a:lnTo>
                  <a:lnTo>
                    <a:pt x="1423422" y="400605"/>
                  </a:lnTo>
                  <a:lnTo>
                    <a:pt x="1401089" y="361596"/>
                  </a:lnTo>
                  <a:lnTo>
                    <a:pt x="1376550" y="324085"/>
                  </a:lnTo>
                  <a:lnTo>
                    <a:pt x="1349892" y="288162"/>
                  </a:lnTo>
                  <a:lnTo>
                    <a:pt x="1321203" y="253914"/>
                  </a:lnTo>
                  <a:lnTo>
                    <a:pt x="1290573" y="221430"/>
                  </a:lnTo>
                  <a:lnTo>
                    <a:pt x="1258091" y="190800"/>
                  </a:lnTo>
                  <a:lnTo>
                    <a:pt x="1223844" y="162111"/>
                  </a:lnTo>
                  <a:lnTo>
                    <a:pt x="1187921" y="135452"/>
                  </a:lnTo>
                  <a:lnTo>
                    <a:pt x="1150411" y="110912"/>
                  </a:lnTo>
                  <a:lnTo>
                    <a:pt x="1111402" y="88578"/>
                  </a:lnTo>
                  <a:lnTo>
                    <a:pt x="1070983" y="68541"/>
                  </a:lnTo>
                  <a:lnTo>
                    <a:pt x="1029243" y="50888"/>
                  </a:lnTo>
                  <a:lnTo>
                    <a:pt x="986269" y="35708"/>
                  </a:lnTo>
                  <a:lnTo>
                    <a:pt x="942151" y="23089"/>
                  </a:lnTo>
                  <a:lnTo>
                    <a:pt x="896977" y="13120"/>
                  </a:lnTo>
                  <a:lnTo>
                    <a:pt x="850836" y="5890"/>
                  </a:lnTo>
                  <a:lnTo>
                    <a:pt x="803815" y="1487"/>
                  </a:lnTo>
                  <a:lnTo>
                    <a:pt x="7560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8784001" y="1792300"/>
              <a:ext cx="1512570" cy="1512570"/>
            </a:xfrm>
            <a:custGeom>
              <a:avLst/>
              <a:gdLst/>
              <a:ahLst/>
              <a:cxnLst/>
              <a:rect l="l" t="t" r="r" b="b"/>
              <a:pathLst>
                <a:path w="1512570" h="1512570">
                  <a:moveTo>
                    <a:pt x="1511998" y="756005"/>
                  </a:moveTo>
                  <a:lnTo>
                    <a:pt x="1510511" y="803816"/>
                  </a:lnTo>
                  <a:lnTo>
                    <a:pt x="1506108" y="850836"/>
                  </a:lnTo>
                  <a:lnTo>
                    <a:pt x="1498878" y="896977"/>
                  </a:lnTo>
                  <a:lnTo>
                    <a:pt x="1488909" y="942152"/>
                  </a:lnTo>
                  <a:lnTo>
                    <a:pt x="1476291" y="986270"/>
                  </a:lnTo>
                  <a:lnTo>
                    <a:pt x="1461111" y="1029244"/>
                  </a:lnTo>
                  <a:lnTo>
                    <a:pt x="1443459" y="1070985"/>
                  </a:lnTo>
                  <a:lnTo>
                    <a:pt x="1423422" y="1111405"/>
                  </a:lnTo>
                  <a:lnTo>
                    <a:pt x="1401089" y="1150414"/>
                  </a:lnTo>
                  <a:lnTo>
                    <a:pt x="1376550" y="1187925"/>
                  </a:lnTo>
                  <a:lnTo>
                    <a:pt x="1349892" y="1223849"/>
                  </a:lnTo>
                  <a:lnTo>
                    <a:pt x="1321203" y="1258096"/>
                  </a:lnTo>
                  <a:lnTo>
                    <a:pt x="1290573" y="1290580"/>
                  </a:lnTo>
                  <a:lnTo>
                    <a:pt x="1258091" y="1321210"/>
                  </a:lnTo>
                  <a:lnTo>
                    <a:pt x="1223844" y="1349899"/>
                  </a:lnTo>
                  <a:lnTo>
                    <a:pt x="1187921" y="1376558"/>
                  </a:lnTo>
                  <a:lnTo>
                    <a:pt x="1150411" y="1401099"/>
                  </a:lnTo>
                  <a:lnTo>
                    <a:pt x="1111402" y="1423432"/>
                  </a:lnTo>
                  <a:lnTo>
                    <a:pt x="1070983" y="1443469"/>
                  </a:lnTo>
                  <a:lnTo>
                    <a:pt x="1029243" y="1461122"/>
                  </a:lnTo>
                  <a:lnTo>
                    <a:pt x="986269" y="1476302"/>
                  </a:lnTo>
                  <a:lnTo>
                    <a:pt x="942151" y="1488921"/>
                  </a:lnTo>
                  <a:lnTo>
                    <a:pt x="896977" y="1498890"/>
                  </a:lnTo>
                  <a:lnTo>
                    <a:pt x="850836" y="1506120"/>
                  </a:lnTo>
                  <a:lnTo>
                    <a:pt x="803815" y="1510523"/>
                  </a:lnTo>
                  <a:lnTo>
                    <a:pt x="756005" y="1512011"/>
                  </a:lnTo>
                  <a:lnTo>
                    <a:pt x="708193" y="1510523"/>
                  </a:lnTo>
                  <a:lnTo>
                    <a:pt x="661172" y="1506120"/>
                  </a:lnTo>
                  <a:lnTo>
                    <a:pt x="615029" y="1498890"/>
                  </a:lnTo>
                  <a:lnTo>
                    <a:pt x="569854" y="1488921"/>
                  </a:lnTo>
                  <a:lnTo>
                    <a:pt x="525735" y="1476302"/>
                  </a:lnTo>
                  <a:lnTo>
                    <a:pt x="482761" y="1461122"/>
                  </a:lnTo>
                  <a:lnTo>
                    <a:pt x="441019" y="1443469"/>
                  </a:lnTo>
                  <a:lnTo>
                    <a:pt x="400600" y="1423432"/>
                  </a:lnTo>
                  <a:lnTo>
                    <a:pt x="361590" y="1401099"/>
                  </a:lnTo>
                  <a:lnTo>
                    <a:pt x="324080" y="1376558"/>
                  </a:lnTo>
                  <a:lnTo>
                    <a:pt x="288156" y="1349899"/>
                  </a:lnTo>
                  <a:lnTo>
                    <a:pt x="253909" y="1321210"/>
                  </a:lnTo>
                  <a:lnTo>
                    <a:pt x="221426" y="1290580"/>
                  </a:lnTo>
                  <a:lnTo>
                    <a:pt x="190795" y="1258096"/>
                  </a:lnTo>
                  <a:lnTo>
                    <a:pt x="162107" y="1223849"/>
                  </a:lnTo>
                  <a:lnTo>
                    <a:pt x="135448" y="1187925"/>
                  </a:lnTo>
                  <a:lnTo>
                    <a:pt x="110909" y="1150414"/>
                  </a:lnTo>
                  <a:lnTo>
                    <a:pt x="88576" y="1111405"/>
                  </a:lnTo>
                  <a:lnTo>
                    <a:pt x="68539" y="1070985"/>
                  </a:lnTo>
                  <a:lnTo>
                    <a:pt x="50886" y="1029244"/>
                  </a:lnTo>
                  <a:lnTo>
                    <a:pt x="35707" y="986270"/>
                  </a:lnTo>
                  <a:lnTo>
                    <a:pt x="23088" y="942152"/>
                  </a:lnTo>
                  <a:lnTo>
                    <a:pt x="13120" y="896977"/>
                  </a:lnTo>
                  <a:lnTo>
                    <a:pt x="5890" y="850836"/>
                  </a:lnTo>
                  <a:lnTo>
                    <a:pt x="1487" y="803816"/>
                  </a:lnTo>
                  <a:lnTo>
                    <a:pt x="0" y="756005"/>
                  </a:lnTo>
                  <a:lnTo>
                    <a:pt x="1487" y="708195"/>
                  </a:lnTo>
                  <a:lnTo>
                    <a:pt x="5890" y="661174"/>
                  </a:lnTo>
                  <a:lnTo>
                    <a:pt x="13120" y="615033"/>
                  </a:lnTo>
                  <a:lnTo>
                    <a:pt x="23088" y="569859"/>
                  </a:lnTo>
                  <a:lnTo>
                    <a:pt x="35707" y="525740"/>
                  </a:lnTo>
                  <a:lnTo>
                    <a:pt x="50886" y="482766"/>
                  </a:lnTo>
                  <a:lnTo>
                    <a:pt x="68539" y="441025"/>
                  </a:lnTo>
                  <a:lnTo>
                    <a:pt x="88576" y="400605"/>
                  </a:lnTo>
                  <a:lnTo>
                    <a:pt x="110909" y="361596"/>
                  </a:lnTo>
                  <a:lnTo>
                    <a:pt x="135448" y="324085"/>
                  </a:lnTo>
                  <a:lnTo>
                    <a:pt x="162107" y="288162"/>
                  </a:lnTo>
                  <a:lnTo>
                    <a:pt x="190795" y="253914"/>
                  </a:lnTo>
                  <a:lnTo>
                    <a:pt x="221426" y="221430"/>
                  </a:lnTo>
                  <a:lnTo>
                    <a:pt x="253909" y="190800"/>
                  </a:lnTo>
                  <a:lnTo>
                    <a:pt x="288156" y="162111"/>
                  </a:lnTo>
                  <a:lnTo>
                    <a:pt x="324080" y="135452"/>
                  </a:lnTo>
                  <a:lnTo>
                    <a:pt x="361590" y="110912"/>
                  </a:lnTo>
                  <a:lnTo>
                    <a:pt x="400600" y="88578"/>
                  </a:lnTo>
                  <a:lnTo>
                    <a:pt x="441019" y="68541"/>
                  </a:lnTo>
                  <a:lnTo>
                    <a:pt x="482761" y="50888"/>
                  </a:lnTo>
                  <a:lnTo>
                    <a:pt x="525735" y="35708"/>
                  </a:lnTo>
                  <a:lnTo>
                    <a:pt x="569854" y="23089"/>
                  </a:lnTo>
                  <a:lnTo>
                    <a:pt x="615029" y="13120"/>
                  </a:lnTo>
                  <a:lnTo>
                    <a:pt x="661172" y="5890"/>
                  </a:lnTo>
                  <a:lnTo>
                    <a:pt x="708193" y="1487"/>
                  </a:lnTo>
                  <a:lnTo>
                    <a:pt x="756005" y="0"/>
                  </a:lnTo>
                  <a:lnTo>
                    <a:pt x="803815" y="1487"/>
                  </a:lnTo>
                  <a:lnTo>
                    <a:pt x="850836" y="5890"/>
                  </a:lnTo>
                  <a:lnTo>
                    <a:pt x="896977" y="13120"/>
                  </a:lnTo>
                  <a:lnTo>
                    <a:pt x="942151" y="23089"/>
                  </a:lnTo>
                  <a:lnTo>
                    <a:pt x="986269" y="35708"/>
                  </a:lnTo>
                  <a:lnTo>
                    <a:pt x="1029243" y="50888"/>
                  </a:lnTo>
                  <a:lnTo>
                    <a:pt x="1070983" y="68541"/>
                  </a:lnTo>
                  <a:lnTo>
                    <a:pt x="1111402" y="88578"/>
                  </a:lnTo>
                  <a:lnTo>
                    <a:pt x="1150411" y="110912"/>
                  </a:lnTo>
                  <a:lnTo>
                    <a:pt x="1187921" y="135452"/>
                  </a:lnTo>
                  <a:lnTo>
                    <a:pt x="1223844" y="162111"/>
                  </a:lnTo>
                  <a:lnTo>
                    <a:pt x="1258091" y="190800"/>
                  </a:lnTo>
                  <a:lnTo>
                    <a:pt x="1290573" y="221430"/>
                  </a:lnTo>
                  <a:lnTo>
                    <a:pt x="1321203" y="253914"/>
                  </a:lnTo>
                  <a:lnTo>
                    <a:pt x="1349892" y="288162"/>
                  </a:lnTo>
                  <a:lnTo>
                    <a:pt x="1376550" y="324085"/>
                  </a:lnTo>
                  <a:lnTo>
                    <a:pt x="1401089" y="361596"/>
                  </a:lnTo>
                  <a:lnTo>
                    <a:pt x="1423422" y="400605"/>
                  </a:lnTo>
                  <a:lnTo>
                    <a:pt x="1443459" y="441025"/>
                  </a:lnTo>
                  <a:lnTo>
                    <a:pt x="1461111" y="482766"/>
                  </a:lnTo>
                  <a:lnTo>
                    <a:pt x="1476291" y="525740"/>
                  </a:lnTo>
                  <a:lnTo>
                    <a:pt x="1488909" y="569859"/>
                  </a:lnTo>
                  <a:lnTo>
                    <a:pt x="1498878" y="615033"/>
                  </a:lnTo>
                  <a:lnTo>
                    <a:pt x="1506108" y="661174"/>
                  </a:lnTo>
                  <a:lnTo>
                    <a:pt x="1510511" y="708195"/>
                  </a:lnTo>
                  <a:lnTo>
                    <a:pt x="1511998" y="756005"/>
                  </a:lnTo>
                  <a:close/>
                </a:path>
              </a:pathLst>
            </a:custGeom>
            <a:ln w="1270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64951" y="1773250"/>
              <a:ext cx="1550098" cy="1550111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8784001" y="1792300"/>
              <a:ext cx="1512570" cy="1512570"/>
            </a:xfrm>
            <a:custGeom>
              <a:avLst/>
              <a:gdLst/>
              <a:ahLst/>
              <a:cxnLst/>
              <a:rect l="l" t="t" r="r" b="b"/>
              <a:pathLst>
                <a:path w="1512570" h="1512570">
                  <a:moveTo>
                    <a:pt x="1511998" y="756005"/>
                  </a:moveTo>
                  <a:lnTo>
                    <a:pt x="1510511" y="803816"/>
                  </a:lnTo>
                  <a:lnTo>
                    <a:pt x="1506108" y="850836"/>
                  </a:lnTo>
                  <a:lnTo>
                    <a:pt x="1498878" y="896977"/>
                  </a:lnTo>
                  <a:lnTo>
                    <a:pt x="1488909" y="942152"/>
                  </a:lnTo>
                  <a:lnTo>
                    <a:pt x="1476291" y="986270"/>
                  </a:lnTo>
                  <a:lnTo>
                    <a:pt x="1461111" y="1029244"/>
                  </a:lnTo>
                  <a:lnTo>
                    <a:pt x="1443459" y="1070985"/>
                  </a:lnTo>
                  <a:lnTo>
                    <a:pt x="1423422" y="1111405"/>
                  </a:lnTo>
                  <a:lnTo>
                    <a:pt x="1401089" y="1150414"/>
                  </a:lnTo>
                  <a:lnTo>
                    <a:pt x="1376550" y="1187925"/>
                  </a:lnTo>
                  <a:lnTo>
                    <a:pt x="1349892" y="1223849"/>
                  </a:lnTo>
                  <a:lnTo>
                    <a:pt x="1321203" y="1258096"/>
                  </a:lnTo>
                  <a:lnTo>
                    <a:pt x="1290573" y="1290580"/>
                  </a:lnTo>
                  <a:lnTo>
                    <a:pt x="1258091" y="1321210"/>
                  </a:lnTo>
                  <a:lnTo>
                    <a:pt x="1223844" y="1349899"/>
                  </a:lnTo>
                  <a:lnTo>
                    <a:pt x="1187921" y="1376558"/>
                  </a:lnTo>
                  <a:lnTo>
                    <a:pt x="1150411" y="1401099"/>
                  </a:lnTo>
                  <a:lnTo>
                    <a:pt x="1111402" y="1423432"/>
                  </a:lnTo>
                  <a:lnTo>
                    <a:pt x="1070983" y="1443469"/>
                  </a:lnTo>
                  <a:lnTo>
                    <a:pt x="1029243" y="1461122"/>
                  </a:lnTo>
                  <a:lnTo>
                    <a:pt x="986269" y="1476302"/>
                  </a:lnTo>
                  <a:lnTo>
                    <a:pt x="942151" y="1488921"/>
                  </a:lnTo>
                  <a:lnTo>
                    <a:pt x="896977" y="1498890"/>
                  </a:lnTo>
                  <a:lnTo>
                    <a:pt x="850836" y="1506120"/>
                  </a:lnTo>
                  <a:lnTo>
                    <a:pt x="803815" y="1510523"/>
                  </a:lnTo>
                  <a:lnTo>
                    <a:pt x="756005" y="1512011"/>
                  </a:lnTo>
                  <a:lnTo>
                    <a:pt x="708193" y="1510523"/>
                  </a:lnTo>
                  <a:lnTo>
                    <a:pt x="661172" y="1506120"/>
                  </a:lnTo>
                  <a:lnTo>
                    <a:pt x="615029" y="1498890"/>
                  </a:lnTo>
                  <a:lnTo>
                    <a:pt x="569854" y="1488921"/>
                  </a:lnTo>
                  <a:lnTo>
                    <a:pt x="525735" y="1476302"/>
                  </a:lnTo>
                  <a:lnTo>
                    <a:pt x="482761" y="1461122"/>
                  </a:lnTo>
                  <a:lnTo>
                    <a:pt x="441019" y="1443469"/>
                  </a:lnTo>
                  <a:lnTo>
                    <a:pt x="400600" y="1423432"/>
                  </a:lnTo>
                  <a:lnTo>
                    <a:pt x="361590" y="1401099"/>
                  </a:lnTo>
                  <a:lnTo>
                    <a:pt x="324080" y="1376558"/>
                  </a:lnTo>
                  <a:lnTo>
                    <a:pt x="288156" y="1349899"/>
                  </a:lnTo>
                  <a:lnTo>
                    <a:pt x="253909" y="1321210"/>
                  </a:lnTo>
                  <a:lnTo>
                    <a:pt x="221426" y="1290580"/>
                  </a:lnTo>
                  <a:lnTo>
                    <a:pt x="190795" y="1258096"/>
                  </a:lnTo>
                  <a:lnTo>
                    <a:pt x="162107" y="1223849"/>
                  </a:lnTo>
                  <a:lnTo>
                    <a:pt x="135448" y="1187925"/>
                  </a:lnTo>
                  <a:lnTo>
                    <a:pt x="110909" y="1150414"/>
                  </a:lnTo>
                  <a:lnTo>
                    <a:pt x="88576" y="1111405"/>
                  </a:lnTo>
                  <a:lnTo>
                    <a:pt x="68539" y="1070985"/>
                  </a:lnTo>
                  <a:lnTo>
                    <a:pt x="50886" y="1029244"/>
                  </a:lnTo>
                  <a:lnTo>
                    <a:pt x="35707" y="986270"/>
                  </a:lnTo>
                  <a:lnTo>
                    <a:pt x="23088" y="942152"/>
                  </a:lnTo>
                  <a:lnTo>
                    <a:pt x="13120" y="896977"/>
                  </a:lnTo>
                  <a:lnTo>
                    <a:pt x="5890" y="850836"/>
                  </a:lnTo>
                  <a:lnTo>
                    <a:pt x="1487" y="803816"/>
                  </a:lnTo>
                  <a:lnTo>
                    <a:pt x="0" y="756005"/>
                  </a:lnTo>
                  <a:lnTo>
                    <a:pt x="1487" y="708195"/>
                  </a:lnTo>
                  <a:lnTo>
                    <a:pt x="5890" y="661174"/>
                  </a:lnTo>
                  <a:lnTo>
                    <a:pt x="13120" y="615033"/>
                  </a:lnTo>
                  <a:lnTo>
                    <a:pt x="23088" y="569859"/>
                  </a:lnTo>
                  <a:lnTo>
                    <a:pt x="35707" y="525740"/>
                  </a:lnTo>
                  <a:lnTo>
                    <a:pt x="50886" y="482766"/>
                  </a:lnTo>
                  <a:lnTo>
                    <a:pt x="68539" y="441025"/>
                  </a:lnTo>
                  <a:lnTo>
                    <a:pt x="88576" y="400605"/>
                  </a:lnTo>
                  <a:lnTo>
                    <a:pt x="110909" y="361596"/>
                  </a:lnTo>
                  <a:lnTo>
                    <a:pt x="135448" y="324085"/>
                  </a:lnTo>
                  <a:lnTo>
                    <a:pt x="162107" y="288162"/>
                  </a:lnTo>
                  <a:lnTo>
                    <a:pt x="190795" y="253914"/>
                  </a:lnTo>
                  <a:lnTo>
                    <a:pt x="221426" y="221430"/>
                  </a:lnTo>
                  <a:lnTo>
                    <a:pt x="253909" y="190800"/>
                  </a:lnTo>
                  <a:lnTo>
                    <a:pt x="288156" y="162111"/>
                  </a:lnTo>
                  <a:lnTo>
                    <a:pt x="324080" y="135452"/>
                  </a:lnTo>
                  <a:lnTo>
                    <a:pt x="361590" y="110912"/>
                  </a:lnTo>
                  <a:lnTo>
                    <a:pt x="400600" y="88578"/>
                  </a:lnTo>
                  <a:lnTo>
                    <a:pt x="441019" y="68541"/>
                  </a:lnTo>
                  <a:lnTo>
                    <a:pt x="482761" y="50888"/>
                  </a:lnTo>
                  <a:lnTo>
                    <a:pt x="525735" y="35708"/>
                  </a:lnTo>
                  <a:lnTo>
                    <a:pt x="569854" y="23089"/>
                  </a:lnTo>
                  <a:lnTo>
                    <a:pt x="615029" y="13120"/>
                  </a:lnTo>
                  <a:lnTo>
                    <a:pt x="661172" y="5890"/>
                  </a:lnTo>
                  <a:lnTo>
                    <a:pt x="708193" y="1487"/>
                  </a:lnTo>
                  <a:lnTo>
                    <a:pt x="756005" y="0"/>
                  </a:lnTo>
                  <a:lnTo>
                    <a:pt x="803815" y="1487"/>
                  </a:lnTo>
                  <a:lnTo>
                    <a:pt x="850836" y="5890"/>
                  </a:lnTo>
                  <a:lnTo>
                    <a:pt x="896977" y="13120"/>
                  </a:lnTo>
                  <a:lnTo>
                    <a:pt x="942151" y="23089"/>
                  </a:lnTo>
                  <a:lnTo>
                    <a:pt x="986269" y="35708"/>
                  </a:lnTo>
                  <a:lnTo>
                    <a:pt x="1029243" y="50888"/>
                  </a:lnTo>
                  <a:lnTo>
                    <a:pt x="1070983" y="68541"/>
                  </a:lnTo>
                  <a:lnTo>
                    <a:pt x="1111402" y="88578"/>
                  </a:lnTo>
                  <a:lnTo>
                    <a:pt x="1150411" y="110912"/>
                  </a:lnTo>
                  <a:lnTo>
                    <a:pt x="1187921" y="135452"/>
                  </a:lnTo>
                  <a:lnTo>
                    <a:pt x="1223844" y="162111"/>
                  </a:lnTo>
                  <a:lnTo>
                    <a:pt x="1258091" y="190800"/>
                  </a:lnTo>
                  <a:lnTo>
                    <a:pt x="1290573" y="221430"/>
                  </a:lnTo>
                  <a:lnTo>
                    <a:pt x="1321203" y="253914"/>
                  </a:lnTo>
                  <a:lnTo>
                    <a:pt x="1349892" y="288162"/>
                  </a:lnTo>
                  <a:lnTo>
                    <a:pt x="1376550" y="324085"/>
                  </a:lnTo>
                  <a:lnTo>
                    <a:pt x="1401089" y="361596"/>
                  </a:lnTo>
                  <a:lnTo>
                    <a:pt x="1423422" y="400605"/>
                  </a:lnTo>
                  <a:lnTo>
                    <a:pt x="1443459" y="441025"/>
                  </a:lnTo>
                  <a:lnTo>
                    <a:pt x="1461111" y="482766"/>
                  </a:lnTo>
                  <a:lnTo>
                    <a:pt x="1476291" y="525740"/>
                  </a:lnTo>
                  <a:lnTo>
                    <a:pt x="1488909" y="569859"/>
                  </a:lnTo>
                  <a:lnTo>
                    <a:pt x="1498878" y="615033"/>
                  </a:lnTo>
                  <a:lnTo>
                    <a:pt x="1506108" y="661174"/>
                  </a:lnTo>
                  <a:lnTo>
                    <a:pt x="1510511" y="708195"/>
                  </a:lnTo>
                  <a:lnTo>
                    <a:pt x="1511998" y="756005"/>
                  </a:lnTo>
                  <a:close/>
                </a:path>
              </a:pathLst>
            </a:custGeom>
            <a:ln w="381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8784001" y="100299"/>
              <a:ext cx="1512570" cy="1512570"/>
            </a:xfrm>
            <a:custGeom>
              <a:avLst/>
              <a:gdLst/>
              <a:ahLst/>
              <a:cxnLst/>
              <a:rect l="l" t="t" r="r" b="b"/>
              <a:pathLst>
                <a:path w="1512570" h="1512570">
                  <a:moveTo>
                    <a:pt x="756005" y="0"/>
                  </a:moveTo>
                  <a:lnTo>
                    <a:pt x="708193" y="1487"/>
                  </a:lnTo>
                  <a:lnTo>
                    <a:pt x="661172" y="5890"/>
                  </a:lnTo>
                  <a:lnTo>
                    <a:pt x="615029" y="13120"/>
                  </a:lnTo>
                  <a:lnTo>
                    <a:pt x="569854" y="23089"/>
                  </a:lnTo>
                  <a:lnTo>
                    <a:pt x="525735" y="35708"/>
                  </a:lnTo>
                  <a:lnTo>
                    <a:pt x="482761" y="50888"/>
                  </a:lnTo>
                  <a:lnTo>
                    <a:pt x="441019" y="68541"/>
                  </a:lnTo>
                  <a:lnTo>
                    <a:pt x="400600" y="88578"/>
                  </a:lnTo>
                  <a:lnTo>
                    <a:pt x="361590" y="110912"/>
                  </a:lnTo>
                  <a:lnTo>
                    <a:pt x="324080" y="135452"/>
                  </a:lnTo>
                  <a:lnTo>
                    <a:pt x="288156" y="162111"/>
                  </a:lnTo>
                  <a:lnTo>
                    <a:pt x="253909" y="190800"/>
                  </a:lnTo>
                  <a:lnTo>
                    <a:pt x="221426" y="221430"/>
                  </a:lnTo>
                  <a:lnTo>
                    <a:pt x="190795" y="253914"/>
                  </a:lnTo>
                  <a:lnTo>
                    <a:pt x="162107" y="288162"/>
                  </a:lnTo>
                  <a:lnTo>
                    <a:pt x="135448" y="324085"/>
                  </a:lnTo>
                  <a:lnTo>
                    <a:pt x="110909" y="361596"/>
                  </a:lnTo>
                  <a:lnTo>
                    <a:pt x="88576" y="400605"/>
                  </a:lnTo>
                  <a:lnTo>
                    <a:pt x="68539" y="441025"/>
                  </a:lnTo>
                  <a:lnTo>
                    <a:pt x="50886" y="482766"/>
                  </a:lnTo>
                  <a:lnTo>
                    <a:pt x="35707" y="525740"/>
                  </a:lnTo>
                  <a:lnTo>
                    <a:pt x="23088" y="569859"/>
                  </a:lnTo>
                  <a:lnTo>
                    <a:pt x="13120" y="615033"/>
                  </a:lnTo>
                  <a:lnTo>
                    <a:pt x="5890" y="661174"/>
                  </a:lnTo>
                  <a:lnTo>
                    <a:pt x="1487" y="708195"/>
                  </a:lnTo>
                  <a:lnTo>
                    <a:pt x="0" y="756005"/>
                  </a:lnTo>
                  <a:lnTo>
                    <a:pt x="1487" y="803816"/>
                  </a:lnTo>
                  <a:lnTo>
                    <a:pt x="5890" y="850836"/>
                  </a:lnTo>
                  <a:lnTo>
                    <a:pt x="13120" y="896977"/>
                  </a:lnTo>
                  <a:lnTo>
                    <a:pt x="23088" y="942152"/>
                  </a:lnTo>
                  <a:lnTo>
                    <a:pt x="35707" y="986270"/>
                  </a:lnTo>
                  <a:lnTo>
                    <a:pt x="50886" y="1029244"/>
                  </a:lnTo>
                  <a:lnTo>
                    <a:pt x="68539" y="1070985"/>
                  </a:lnTo>
                  <a:lnTo>
                    <a:pt x="88576" y="1111405"/>
                  </a:lnTo>
                  <a:lnTo>
                    <a:pt x="110909" y="1150414"/>
                  </a:lnTo>
                  <a:lnTo>
                    <a:pt x="135448" y="1187925"/>
                  </a:lnTo>
                  <a:lnTo>
                    <a:pt x="162107" y="1223849"/>
                  </a:lnTo>
                  <a:lnTo>
                    <a:pt x="190795" y="1258096"/>
                  </a:lnTo>
                  <a:lnTo>
                    <a:pt x="221426" y="1290580"/>
                  </a:lnTo>
                  <a:lnTo>
                    <a:pt x="253909" y="1321210"/>
                  </a:lnTo>
                  <a:lnTo>
                    <a:pt x="288156" y="1349899"/>
                  </a:lnTo>
                  <a:lnTo>
                    <a:pt x="324080" y="1376558"/>
                  </a:lnTo>
                  <a:lnTo>
                    <a:pt x="361590" y="1401099"/>
                  </a:lnTo>
                  <a:lnTo>
                    <a:pt x="400600" y="1423432"/>
                  </a:lnTo>
                  <a:lnTo>
                    <a:pt x="441019" y="1443469"/>
                  </a:lnTo>
                  <a:lnTo>
                    <a:pt x="482761" y="1461122"/>
                  </a:lnTo>
                  <a:lnTo>
                    <a:pt x="525735" y="1476302"/>
                  </a:lnTo>
                  <a:lnTo>
                    <a:pt x="569854" y="1488921"/>
                  </a:lnTo>
                  <a:lnTo>
                    <a:pt x="615029" y="1498890"/>
                  </a:lnTo>
                  <a:lnTo>
                    <a:pt x="661172" y="1506120"/>
                  </a:lnTo>
                  <a:lnTo>
                    <a:pt x="708193" y="1510523"/>
                  </a:lnTo>
                  <a:lnTo>
                    <a:pt x="756005" y="1512011"/>
                  </a:lnTo>
                  <a:lnTo>
                    <a:pt x="803815" y="1510523"/>
                  </a:lnTo>
                  <a:lnTo>
                    <a:pt x="850836" y="1506120"/>
                  </a:lnTo>
                  <a:lnTo>
                    <a:pt x="896977" y="1498890"/>
                  </a:lnTo>
                  <a:lnTo>
                    <a:pt x="942151" y="1488921"/>
                  </a:lnTo>
                  <a:lnTo>
                    <a:pt x="986269" y="1476302"/>
                  </a:lnTo>
                  <a:lnTo>
                    <a:pt x="1029243" y="1461122"/>
                  </a:lnTo>
                  <a:lnTo>
                    <a:pt x="1070983" y="1443469"/>
                  </a:lnTo>
                  <a:lnTo>
                    <a:pt x="1111402" y="1423432"/>
                  </a:lnTo>
                  <a:lnTo>
                    <a:pt x="1150411" y="1401099"/>
                  </a:lnTo>
                  <a:lnTo>
                    <a:pt x="1187921" y="1376558"/>
                  </a:lnTo>
                  <a:lnTo>
                    <a:pt x="1223844" y="1349899"/>
                  </a:lnTo>
                  <a:lnTo>
                    <a:pt x="1258091" y="1321210"/>
                  </a:lnTo>
                  <a:lnTo>
                    <a:pt x="1290573" y="1290580"/>
                  </a:lnTo>
                  <a:lnTo>
                    <a:pt x="1321203" y="1258096"/>
                  </a:lnTo>
                  <a:lnTo>
                    <a:pt x="1349892" y="1223849"/>
                  </a:lnTo>
                  <a:lnTo>
                    <a:pt x="1376550" y="1187925"/>
                  </a:lnTo>
                  <a:lnTo>
                    <a:pt x="1401089" y="1150414"/>
                  </a:lnTo>
                  <a:lnTo>
                    <a:pt x="1423422" y="1111405"/>
                  </a:lnTo>
                  <a:lnTo>
                    <a:pt x="1443459" y="1070985"/>
                  </a:lnTo>
                  <a:lnTo>
                    <a:pt x="1461111" y="1029244"/>
                  </a:lnTo>
                  <a:lnTo>
                    <a:pt x="1476291" y="986270"/>
                  </a:lnTo>
                  <a:lnTo>
                    <a:pt x="1488909" y="942152"/>
                  </a:lnTo>
                  <a:lnTo>
                    <a:pt x="1498878" y="896977"/>
                  </a:lnTo>
                  <a:lnTo>
                    <a:pt x="1506108" y="850836"/>
                  </a:lnTo>
                  <a:lnTo>
                    <a:pt x="1510511" y="803816"/>
                  </a:lnTo>
                  <a:lnTo>
                    <a:pt x="1511998" y="756005"/>
                  </a:lnTo>
                  <a:lnTo>
                    <a:pt x="1510511" y="708195"/>
                  </a:lnTo>
                  <a:lnTo>
                    <a:pt x="1506108" y="661174"/>
                  </a:lnTo>
                  <a:lnTo>
                    <a:pt x="1498878" y="615033"/>
                  </a:lnTo>
                  <a:lnTo>
                    <a:pt x="1488909" y="569859"/>
                  </a:lnTo>
                  <a:lnTo>
                    <a:pt x="1476291" y="525740"/>
                  </a:lnTo>
                  <a:lnTo>
                    <a:pt x="1461111" y="482766"/>
                  </a:lnTo>
                  <a:lnTo>
                    <a:pt x="1443459" y="441025"/>
                  </a:lnTo>
                  <a:lnTo>
                    <a:pt x="1423422" y="400605"/>
                  </a:lnTo>
                  <a:lnTo>
                    <a:pt x="1401089" y="361596"/>
                  </a:lnTo>
                  <a:lnTo>
                    <a:pt x="1376550" y="324085"/>
                  </a:lnTo>
                  <a:lnTo>
                    <a:pt x="1349892" y="288162"/>
                  </a:lnTo>
                  <a:lnTo>
                    <a:pt x="1321203" y="253914"/>
                  </a:lnTo>
                  <a:lnTo>
                    <a:pt x="1290573" y="221430"/>
                  </a:lnTo>
                  <a:lnTo>
                    <a:pt x="1258091" y="190800"/>
                  </a:lnTo>
                  <a:lnTo>
                    <a:pt x="1223844" y="162111"/>
                  </a:lnTo>
                  <a:lnTo>
                    <a:pt x="1187921" y="135452"/>
                  </a:lnTo>
                  <a:lnTo>
                    <a:pt x="1150411" y="110912"/>
                  </a:lnTo>
                  <a:lnTo>
                    <a:pt x="1111402" y="88578"/>
                  </a:lnTo>
                  <a:lnTo>
                    <a:pt x="1070983" y="68541"/>
                  </a:lnTo>
                  <a:lnTo>
                    <a:pt x="1029243" y="50888"/>
                  </a:lnTo>
                  <a:lnTo>
                    <a:pt x="986269" y="35708"/>
                  </a:lnTo>
                  <a:lnTo>
                    <a:pt x="942151" y="23089"/>
                  </a:lnTo>
                  <a:lnTo>
                    <a:pt x="896977" y="13120"/>
                  </a:lnTo>
                  <a:lnTo>
                    <a:pt x="850836" y="5890"/>
                  </a:lnTo>
                  <a:lnTo>
                    <a:pt x="803815" y="1487"/>
                  </a:lnTo>
                  <a:lnTo>
                    <a:pt x="7560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8784001" y="100299"/>
              <a:ext cx="1512570" cy="1512570"/>
            </a:xfrm>
            <a:custGeom>
              <a:avLst/>
              <a:gdLst/>
              <a:ahLst/>
              <a:cxnLst/>
              <a:rect l="l" t="t" r="r" b="b"/>
              <a:pathLst>
                <a:path w="1512570" h="1512570">
                  <a:moveTo>
                    <a:pt x="1511998" y="756005"/>
                  </a:moveTo>
                  <a:lnTo>
                    <a:pt x="1510511" y="803816"/>
                  </a:lnTo>
                  <a:lnTo>
                    <a:pt x="1506108" y="850836"/>
                  </a:lnTo>
                  <a:lnTo>
                    <a:pt x="1498878" y="896977"/>
                  </a:lnTo>
                  <a:lnTo>
                    <a:pt x="1488909" y="942152"/>
                  </a:lnTo>
                  <a:lnTo>
                    <a:pt x="1476291" y="986270"/>
                  </a:lnTo>
                  <a:lnTo>
                    <a:pt x="1461111" y="1029244"/>
                  </a:lnTo>
                  <a:lnTo>
                    <a:pt x="1443459" y="1070985"/>
                  </a:lnTo>
                  <a:lnTo>
                    <a:pt x="1423422" y="1111405"/>
                  </a:lnTo>
                  <a:lnTo>
                    <a:pt x="1401089" y="1150414"/>
                  </a:lnTo>
                  <a:lnTo>
                    <a:pt x="1376550" y="1187925"/>
                  </a:lnTo>
                  <a:lnTo>
                    <a:pt x="1349892" y="1223849"/>
                  </a:lnTo>
                  <a:lnTo>
                    <a:pt x="1321203" y="1258096"/>
                  </a:lnTo>
                  <a:lnTo>
                    <a:pt x="1290573" y="1290580"/>
                  </a:lnTo>
                  <a:lnTo>
                    <a:pt x="1258091" y="1321210"/>
                  </a:lnTo>
                  <a:lnTo>
                    <a:pt x="1223844" y="1349899"/>
                  </a:lnTo>
                  <a:lnTo>
                    <a:pt x="1187921" y="1376558"/>
                  </a:lnTo>
                  <a:lnTo>
                    <a:pt x="1150411" y="1401099"/>
                  </a:lnTo>
                  <a:lnTo>
                    <a:pt x="1111402" y="1423432"/>
                  </a:lnTo>
                  <a:lnTo>
                    <a:pt x="1070983" y="1443469"/>
                  </a:lnTo>
                  <a:lnTo>
                    <a:pt x="1029243" y="1461122"/>
                  </a:lnTo>
                  <a:lnTo>
                    <a:pt x="986269" y="1476302"/>
                  </a:lnTo>
                  <a:lnTo>
                    <a:pt x="942151" y="1488921"/>
                  </a:lnTo>
                  <a:lnTo>
                    <a:pt x="896977" y="1498890"/>
                  </a:lnTo>
                  <a:lnTo>
                    <a:pt x="850836" y="1506120"/>
                  </a:lnTo>
                  <a:lnTo>
                    <a:pt x="803815" y="1510523"/>
                  </a:lnTo>
                  <a:lnTo>
                    <a:pt x="756005" y="1512011"/>
                  </a:lnTo>
                  <a:lnTo>
                    <a:pt x="708193" y="1510523"/>
                  </a:lnTo>
                  <a:lnTo>
                    <a:pt x="661172" y="1506120"/>
                  </a:lnTo>
                  <a:lnTo>
                    <a:pt x="615029" y="1498890"/>
                  </a:lnTo>
                  <a:lnTo>
                    <a:pt x="569854" y="1488921"/>
                  </a:lnTo>
                  <a:lnTo>
                    <a:pt x="525735" y="1476302"/>
                  </a:lnTo>
                  <a:lnTo>
                    <a:pt x="482761" y="1461122"/>
                  </a:lnTo>
                  <a:lnTo>
                    <a:pt x="441019" y="1443469"/>
                  </a:lnTo>
                  <a:lnTo>
                    <a:pt x="400600" y="1423432"/>
                  </a:lnTo>
                  <a:lnTo>
                    <a:pt x="361590" y="1401099"/>
                  </a:lnTo>
                  <a:lnTo>
                    <a:pt x="324080" y="1376558"/>
                  </a:lnTo>
                  <a:lnTo>
                    <a:pt x="288156" y="1349899"/>
                  </a:lnTo>
                  <a:lnTo>
                    <a:pt x="253909" y="1321210"/>
                  </a:lnTo>
                  <a:lnTo>
                    <a:pt x="221426" y="1290580"/>
                  </a:lnTo>
                  <a:lnTo>
                    <a:pt x="190795" y="1258096"/>
                  </a:lnTo>
                  <a:lnTo>
                    <a:pt x="162107" y="1223849"/>
                  </a:lnTo>
                  <a:lnTo>
                    <a:pt x="135448" y="1187925"/>
                  </a:lnTo>
                  <a:lnTo>
                    <a:pt x="110909" y="1150414"/>
                  </a:lnTo>
                  <a:lnTo>
                    <a:pt x="88576" y="1111405"/>
                  </a:lnTo>
                  <a:lnTo>
                    <a:pt x="68539" y="1070985"/>
                  </a:lnTo>
                  <a:lnTo>
                    <a:pt x="50886" y="1029244"/>
                  </a:lnTo>
                  <a:lnTo>
                    <a:pt x="35707" y="986270"/>
                  </a:lnTo>
                  <a:lnTo>
                    <a:pt x="23088" y="942152"/>
                  </a:lnTo>
                  <a:lnTo>
                    <a:pt x="13120" y="896977"/>
                  </a:lnTo>
                  <a:lnTo>
                    <a:pt x="5890" y="850836"/>
                  </a:lnTo>
                  <a:lnTo>
                    <a:pt x="1487" y="803816"/>
                  </a:lnTo>
                  <a:lnTo>
                    <a:pt x="0" y="756005"/>
                  </a:lnTo>
                  <a:lnTo>
                    <a:pt x="1487" y="708195"/>
                  </a:lnTo>
                  <a:lnTo>
                    <a:pt x="5890" y="661174"/>
                  </a:lnTo>
                  <a:lnTo>
                    <a:pt x="13120" y="615033"/>
                  </a:lnTo>
                  <a:lnTo>
                    <a:pt x="23088" y="569859"/>
                  </a:lnTo>
                  <a:lnTo>
                    <a:pt x="35707" y="525740"/>
                  </a:lnTo>
                  <a:lnTo>
                    <a:pt x="50886" y="482766"/>
                  </a:lnTo>
                  <a:lnTo>
                    <a:pt x="68539" y="441025"/>
                  </a:lnTo>
                  <a:lnTo>
                    <a:pt x="88576" y="400605"/>
                  </a:lnTo>
                  <a:lnTo>
                    <a:pt x="110909" y="361596"/>
                  </a:lnTo>
                  <a:lnTo>
                    <a:pt x="135448" y="324085"/>
                  </a:lnTo>
                  <a:lnTo>
                    <a:pt x="162107" y="288162"/>
                  </a:lnTo>
                  <a:lnTo>
                    <a:pt x="190795" y="253914"/>
                  </a:lnTo>
                  <a:lnTo>
                    <a:pt x="221426" y="221430"/>
                  </a:lnTo>
                  <a:lnTo>
                    <a:pt x="253909" y="190800"/>
                  </a:lnTo>
                  <a:lnTo>
                    <a:pt x="288156" y="162111"/>
                  </a:lnTo>
                  <a:lnTo>
                    <a:pt x="324080" y="135452"/>
                  </a:lnTo>
                  <a:lnTo>
                    <a:pt x="361590" y="110912"/>
                  </a:lnTo>
                  <a:lnTo>
                    <a:pt x="400600" y="88578"/>
                  </a:lnTo>
                  <a:lnTo>
                    <a:pt x="441019" y="68541"/>
                  </a:lnTo>
                  <a:lnTo>
                    <a:pt x="482761" y="50888"/>
                  </a:lnTo>
                  <a:lnTo>
                    <a:pt x="525735" y="35708"/>
                  </a:lnTo>
                  <a:lnTo>
                    <a:pt x="569854" y="23089"/>
                  </a:lnTo>
                  <a:lnTo>
                    <a:pt x="615029" y="13120"/>
                  </a:lnTo>
                  <a:lnTo>
                    <a:pt x="661172" y="5890"/>
                  </a:lnTo>
                  <a:lnTo>
                    <a:pt x="708193" y="1487"/>
                  </a:lnTo>
                  <a:lnTo>
                    <a:pt x="756005" y="0"/>
                  </a:lnTo>
                  <a:lnTo>
                    <a:pt x="803815" y="1487"/>
                  </a:lnTo>
                  <a:lnTo>
                    <a:pt x="850836" y="5890"/>
                  </a:lnTo>
                  <a:lnTo>
                    <a:pt x="896977" y="13120"/>
                  </a:lnTo>
                  <a:lnTo>
                    <a:pt x="942151" y="23089"/>
                  </a:lnTo>
                  <a:lnTo>
                    <a:pt x="986269" y="35708"/>
                  </a:lnTo>
                  <a:lnTo>
                    <a:pt x="1029243" y="50888"/>
                  </a:lnTo>
                  <a:lnTo>
                    <a:pt x="1070983" y="68541"/>
                  </a:lnTo>
                  <a:lnTo>
                    <a:pt x="1111402" y="88578"/>
                  </a:lnTo>
                  <a:lnTo>
                    <a:pt x="1150411" y="110912"/>
                  </a:lnTo>
                  <a:lnTo>
                    <a:pt x="1187921" y="135452"/>
                  </a:lnTo>
                  <a:lnTo>
                    <a:pt x="1223844" y="162111"/>
                  </a:lnTo>
                  <a:lnTo>
                    <a:pt x="1258091" y="190800"/>
                  </a:lnTo>
                  <a:lnTo>
                    <a:pt x="1290573" y="221430"/>
                  </a:lnTo>
                  <a:lnTo>
                    <a:pt x="1321203" y="253914"/>
                  </a:lnTo>
                  <a:lnTo>
                    <a:pt x="1349892" y="288162"/>
                  </a:lnTo>
                  <a:lnTo>
                    <a:pt x="1376550" y="324085"/>
                  </a:lnTo>
                  <a:lnTo>
                    <a:pt x="1401089" y="361596"/>
                  </a:lnTo>
                  <a:lnTo>
                    <a:pt x="1423422" y="400605"/>
                  </a:lnTo>
                  <a:lnTo>
                    <a:pt x="1443459" y="441025"/>
                  </a:lnTo>
                  <a:lnTo>
                    <a:pt x="1461111" y="482766"/>
                  </a:lnTo>
                  <a:lnTo>
                    <a:pt x="1476291" y="525740"/>
                  </a:lnTo>
                  <a:lnTo>
                    <a:pt x="1488909" y="569859"/>
                  </a:lnTo>
                  <a:lnTo>
                    <a:pt x="1498878" y="615033"/>
                  </a:lnTo>
                  <a:lnTo>
                    <a:pt x="1506108" y="661174"/>
                  </a:lnTo>
                  <a:lnTo>
                    <a:pt x="1510511" y="708195"/>
                  </a:lnTo>
                  <a:lnTo>
                    <a:pt x="1511998" y="756005"/>
                  </a:lnTo>
                  <a:close/>
                </a:path>
              </a:pathLst>
            </a:custGeom>
            <a:ln w="1270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84005" y="100304"/>
              <a:ext cx="1511985" cy="1511998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9476619" y="652014"/>
              <a:ext cx="313055" cy="462280"/>
            </a:xfrm>
            <a:custGeom>
              <a:avLst/>
              <a:gdLst/>
              <a:ahLst/>
              <a:cxnLst/>
              <a:rect l="l" t="t" r="r" b="b"/>
              <a:pathLst>
                <a:path w="313054" h="462280">
                  <a:moveTo>
                    <a:pt x="55194" y="0"/>
                  </a:moveTo>
                  <a:lnTo>
                    <a:pt x="0" y="177291"/>
                  </a:lnTo>
                  <a:lnTo>
                    <a:pt x="129336" y="197116"/>
                  </a:lnTo>
                  <a:lnTo>
                    <a:pt x="255231" y="447878"/>
                  </a:lnTo>
                  <a:lnTo>
                    <a:pt x="296877" y="462151"/>
                  </a:lnTo>
                  <a:lnTo>
                    <a:pt x="304425" y="461475"/>
                  </a:lnTo>
                  <a:lnTo>
                    <a:pt x="308706" y="459410"/>
                  </a:lnTo>
                  <a:lnTo>
                    <a:pt x="309003" y="456120"/>
                  </a:lnTo>
                  <a:lnTo>
                    <a:pt x="183108" y="205358"/>
                  </a:lnTo>
                  <a:lnTo>
                    <a:pt x="312458" y="225196"/>
                  </a:lnTo>
                  <a:lnTo>
                    <a:pt x="551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9476619" y="652014"/>
              <a:ext cx="313055" cy="462280"/>
            </a:xfrm>
            <a:custGeom>
              <a:avLst/>
              <a:gdLst/>
              <a:ahLst/>
              <a:cxnLst/>
              <a:rect l="l" t="t" r="r" b="b"/>
              <a:pathLst>
                <a:path w="313054" h="462280">
                  <a:moveTo>
                    <a:pt x="129336" y="197116"/>
                  </a:moveTo>
                  <a:lnTo>
                    <a:pt x="255231" y="447878"/>
                  </a:lnTo>
                  <a:lnTo>
                    <a:pt x="296877" y="462151"/>
                  </a:lnTo>
                  <a:lnTo>
                    <a:pt x="304425" y="461475"/>
                  </a:lnTo>
                  <a:lnTo>
                    <a:pt x="308706" y="459410"/>
                  </a:lnTo>
                  <a:lnTo>
                    <a:pt x="309003" y="456120"/>
                  </a:lnTo>
                  <a:lnTo>
                    <a:pt x="183108" y="205358"/>
                  </a:lnTo>
                  <a:lnTo>
                    <a:pt x="312458" y="225196"/>
                  </a:lnTo>
                  <a:lnTo>
                    <a:pt x="55194" y="0"/>
                  </a:lnTo>
                  <a:lnTo>
                    <a:pt x="0" y="177291"/>
                  </a:lnTo>
                  <a:lnTo>
                    <a:pt x="129336" y="197116"/>
                  </a:lnTo>
                </a:path>
              </a:pathLst>
            </a:custGeom>
            <a:ln w="385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9476619" y="652014"/>
              <a:ext cx="313055" cy="462280"/>
            </a:xfrm>
            <a:custGeom>
              <a:avLst/>
              <a:gdLst/>
              <a:ahLst/>
              <a:cxnLst/>
              <a:rect l="l" t="t" r="r" b="b"/>
              <a:pathLst>
                <a:path w="313054" h="462280">
                  <a:moveTo>
                    <a:pt x="55194" y="0"/>
                  </a:moveTo>
                  <a:lnTo>
                    <a:pt x="0" y="177291"/>
                  </a:lnTo>
                  <a:lnTo>
                    <a:pt x="129336" y="197116"/>
                  </a:lnTo>
                  <a:lnTo>
                    <a:pt x="255231" y="447878"/>
                  </a:lnTo>
                  <a:lnTo>
                    <a:pt x="296877" y="462151"/>
                  </a:lnTo>
                  <a:lnTo>
                    <a:pt x="304425" y="461475"/>
                  </a:lnTo>
                  <a:lnTo>
                    <a:pt x="308706" y="459410"/>
                  </a:lnTo>
                  <a:lnTo>
                    <a:pt x="309003" y="456120"/>
                  </a:lnTo>
                  <a:lnTo>
                    <a:pt x="183108" y="205358"/>
                  </a:lnTo>
                  <a:lnTo>
                    <a:pt x="312458" y="225196"/>
                  </a:lnTo>
                  <a:lnTo>
                    <a:pt x="55194" y="0"/>
                  </a:lnTo>
                  <a:close/>
                </a:path>
              </a:pathLst>
            </a:custGeom>
            <a:solidFill>
              <a:srgbClr val="FF51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84005" y="100304"/>
              <a:ext cx="1511985" cy="1511998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9392061" y="1922327"/>
              <a:ext cx="295910" cy="607695"/>
            </a:xfrm>
            <a:custGeom>
              <a:avLst/>
              <a:gdLst/>
              <a:ahLst/>
              <a:cxnLst/>
              <a:rect l="l" t="t" r="r" b="b"/>
              <a:pathLst>
                <a:path w="295909" h="607694">
                  <a:moveTo>
                    <a:pt x="147942" y="0"/>
                  </a:moveTo>
                  <a:lnTo>
                    <a:pt x="0" y="193903"/>
                  </a:lnTo>
                  <a:lnTo>
                    <a:pt x="122478" y="193903"/>
                  </a:lnTo>
                  <a:lnTo>
                    <a:pt x="126555" y="444512"/>
                  </a:lnTo>
                  <a:lnTo>
                    <a:pt x="23672" y="444512"/>
                  </a:lnTo>
                  <a:lnTo>
                    <a:pt x="147942" y="607377"/>
                  </a:lnTo>
                  <a:lnTo>
                    <a:pt x="272199" y="444512"/>
                  </a:lnTo>
                  <a:lnTo>
                    <a:pt x="169329" y="444512"/>
                  </a:lnTo>
                  <a:lnTo>
                    <a:pt x="173393" y="193903"/>
                  </a:lnTo>
                  <a:lnTo>
                    <a:pt x="295884" y="193903"/>
                  </a:lnTo>
                  <a:lnTo>
                    <a:pt x="1479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9392061" y="1922327"/>
              <a:ext cx="295910" cy="607695"/>
            </a:xfrm>
            <a:custGeom>
              <a:avLst/>
              <a:gdLst/>
              <a:ahLst/>
              <a:cxnLst/>
              <a:rect l="l" t="t" r="r" b="b"/>
              <a:pathLst>
                <a:path w="295909" h="607694">
                  <a:moveTo>
                    <a:pt x="173393" y="193903"/>
                  </a:moveTo>
                  <a:lnTo>
                    <a:pt x="295884" y="193903"/>
                  </a:lnTo>
                  <a:lnTo>
                    <a:pt x="147942" y="0"/>
                  </a:lnTo>
                  <a:lnTo>
                    <a:pt x="0" y="193903"/>
                  </a:lnTo>
                  <a:lnTo>
                    <a:pt x="122478" y="193903"/>
                  </a:lnTo>
                  <a:lnTo>
                    <a:pt x="126555" y="444512"/>
                  </a:lnTo>
                  <a:lnTo>
                    <a:pt x="23672" y="444512"/>
                  </a:lnTo>
                  <a:lnTo>
                    <a:pt x="147942" y="607377"/>
                  </a:lnTo>
                  <a:lnTo>
                    <a:pt x="272199" y="444512"/>
                  </a:lnTo>
                  <a:lnTo>
                    <a:pt x="169329" y="444512"/>
                  </a:lnTo>
                  <a:lnTo>
                    <a:pt x="173393" y="193903"/>
                  </a:lnTo>
                  <a:close/>
                </a:path>
              </a:pathLst>
            </a:custGeom>
            <a:ln w="385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9392061" y="1922327"/>
              <a:ext cx="295910" cy="607695"/>
            </a:xfrm>
            <a:custGeom>
              <a:avLst/>
              <a:gdLst/>
              <a:ahLst/>
              <a:cxnLst/>
              <a:rect l="l" t="t" r="r" b="b"/>
              <a:pathLst>
                <a:path w="295909" h="607694">
                  <a:moveTo>
                    <a:pt x="147942" y="0"/>
                  </a:moveTo>
                  <a:lnTo>
                    <a:pt x="0" y="193903"/>
                  </a:lnTo>
                  <a:lnTo>
                    <a:pt x="122478" y="193903"/>
                  </a:lnTo>
                  <a:lnTo>
                    <a:pt x="126555" y="444512"/>
                  </a:lnTo>
                  <a:lnTo>
                    <a:pt x="23672" y="444512"/>
                  </a:lnTo>
                  <a:lnTo>
                    <a:pt x="147942" y="607377"/>
                  </a:lnTo>
                  <a:lnTo>
                    <a:pt x="272199" y="444512"/>
                  </a:lnTo>
                  <a:lnTo>
                    <a:pt x="169329" y="444512"/>
                  </a:lnTo>
                  <a:lnTo>
                    <a:pt x="173393" y="193903"/>
                  </a:lnTo>
                  <a:lnTo>
                    <a:pt x="295884" y="193903"/>
                  </a:lnTo>
                  <a:lnTo>
                    <a:pt x="147942" y="0"/>
                  </a:lnTo>
                  <a:close/>
                </a:path>
              </a:pathLst>
            </a:custGeom>
            <a:solidFill>
              <a:srgbClr val="FF51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8784001" y="100299"/>
              <a:ext cx="1512570" cy="1512570"/>
            </a:xfrm>
            <a:custGeom>
              <a:avLst/>
              <a:gdLst/>
              <a:ahLst/>
              <a:cxnLst/>
              <a:rect l="l" t="t" r="r" b="b"/>
              <a:pathLst>
                <a:path w="1512570" h="1512570">
                  <a:moveTo>
                    <a:pt x="1511998" y="756005"/>
                  </a:moveTo>
                  <a:lnTo>
                    <a:pt x="1510511" y="803816"/>
                  </a:lnTo>
                  <a:lnTo>
                    <a:pt x="1506108" y="850836"/>
                  </a:lnTo>
                  <a:lnTo>
                    <a:pt x="1498878" y="896977"/>
                  </a:lnTo>
                  <a:lnTo>
                    <a:pt x="1488909" y="942152"/>
                  </a:lnTo>
                  <a:lnTo>
                    <a:pt x="1476291" y="986270"/>
                  </a:lnTo>
                  <a:lnTo>
                    <a:pt x="1461111" y="1029244"/>
                  </a:lnTo>
                  <a:lnTo>
                    <a:pt x="1443459" y="1070985"/>
                  </a:lnTo>
                  <a:lnTo>
                    <a:pt x="1423422" y="1111405"/>
                  </a:lnTo>
                  <a:lnTo>
                    <a:pt x="1401089" y="1150414"/>
                  </a:lnTo>
                  <a:lnTo>
                    <a:pt x="1376550" y="1187925"/>
                  </a:lnTo>
                  <a:lnTo>
                    <a:pt x="1349892" y="1223849"/>
                  </a:lnTo>
                  <a:lnTo>
                    <a:pt x="1321203" y="1258096"/>
                  </a:lnTo>
                  <a:lnTo>
                    <a:pt x="1290573" y="1290580"/>
                  </a:lnTo>
                  <a:lnTo>
                    <a:pt x="1258091" y="1321210"/>
                  </a:lnTo>
                  <a:lnTo>
                    <a:pt x="1223844" y="1349899"/>
                  </a:lnTo>
                  <a:lnTo>
                    <a:pt x="1187921" y="1376558"/>
                  </a:lnTo>
                  <a:lnTo>
                    <a:pt x="1150411" y="1401099"/>
                  </a:lnTo>
                  <a:lnTo>
                    <a:pt x="1111402" y="1423432"/>
                  </a:lnTo>
                  <a:lnTo>
                    <a:pt x="1070983" y="1443469"/>
                  </a:lnTo>
                  <a:lnTo>
                    <a:pt x="1029243" y="1461122"/>
                  </a:lnTo>
                  <a:lnTo>
                    <a:pt x="986269" y="1476302"/>
                  </a:lnTo>
                  <a:lnTo>
                    <a:pt x="942151" y="1488921"/>
                  </a:lnTo>
                  <a:lnTo>
                    <a:pt x="896977" y="1498890"/>
                  </a:lnTo>
                  <a:lnTo>
                    <a:pt x="850836" y="1506120"/>
                  </a:lnTo>
                  <a:lnTo>
                    <a:pt x="803815" y="1510523"/>
                  </a:lnTo>
                  <a:lnTo>
                    <a:pt x="756005" y="1512011"/>
                  </a:lnTo>
                  <a:lnTo>
                    <a:pt x="708193" y="1510523"/>
                  </a:lnTo>
                  <a:lnTo>
                    <a:pt x="661172" y="1506120"/>
                  </a:lnTo>
                  <a:lnTo>
                    <a:pt x="615029" y="1498890"/>
                  </a:lnTo>
                  <a:lnTo>
                    <a:pt x="569854" y="1488921"/>
                  </a:lnTo>
                  <a:lnTo>
                    <a:pt x="525735" y="1476302"/>
                  </a:lnTo>
                  <a:lnTo>
                    <a:pt x="482761" y="1461122"/>
                  </a:lnTo>
                  <a:lnTo>
                    <a:pt x="441019" y="1443469"/>
                  </a:lnTo>
                  <a:lnTo>
                    <a:pt x="400600" y="1423432"/>
                  </a:lnTo>
                  <a:lnTo>
                    <a:pt x="361590" y="1401099"/>
                  </a:lnTo>
                  <a:lnTo>
                    <a:pt x="324080" y="1376558"/>
                  </a:lnTo>
                  <a:lnTo>
                    <a:pt x="288156" y="1349899"/>
                  </a:lnTo>
                  <a:lnTo>
                    <a:pt x="253909" y="1321210"/>
                  </a:lnTo>
                  <a:lnTo>
                    <a:pt x="221426" y="1290580"/>
                  </a:lnTo>
                  <a:lnTo>
                    <a:pt x="190795" y="1258096"/>
                  </a:lnTo>
                  <a:lnTo>
                    <a:pt x="162107" y="1223849"/>
                  </a:lnTo>
                  <a:lnTo>
                    <a:pt x="135448" y="1187925"/>
                  </a:lnTo>
                  <a:lnTo>
                    <a:pt x="110909" y="1150414"/>
                  </a:lnTo>
                  <a:lnTo>
                    <a:pt x="88576" y="1111405"/>
                  </a:lnTo>
                  <a:lnTo>
                    <a:pt x="68539" y="1070985"/>
                  </a:lnTo>
                  <a:lnTo>
                    <a:pt x="50886" y="1029244"/>
                  </a:lnTo>
                  <a:lnTo>
                    <a:pt x="35707" y="986270"/>
                  </a:lnTo>
                  <a:lnTo>
                    <a:pt x="23088" y="942152"/>
                  </a:lnTo>
                  <a:lnTo>
                    <a:pt x="13120" y="896977"/>
                  </a:lnTo>
                  <a:lnTo>
                    <a:pt x="5890" y="850836"/>
                  </a:lnTo>
                  <a:lnTo>
                    <a:pt x="1487" y="803816"/>
                  </a:lnTo>
                  <a:lnTo>
                    <a:pt x="0" y="756005"/>
                  </a:lnTo>
                  <a:lnTo>
                    <a:pt x="1487" y="708195"/>
                  </a:lnTo>
                  <a:lnTo>
                    <a:pt x="5890" y="661174"/>
                  </a:lnTo>
                  <a:lnTo>
                    <a:pt x="13120" y="615033"/>
                  </a:lnTo>
                  <a:lnTo>
                    <a:pt x="23088" y="569859"/>
                  </a:lnTo>
                  <a:lnTo>
                    <a:pt x="35707" y="525740"/>
                  </a:lnTo>
                  <a:lnTo>
                    <a:pt x="50886" y="482766"/>
                  </a:lnTo>
                  <a:lnTo>
                    <a:pt x="68539" y="441025"/>
                  </a:lnTo>
                  <a:lnTo>
                    <a:pt x="88576" y="400605"/>
                  </a:lnTo>
                  <a:lnTo>
                    <a:pt x="110909" y="361596"/>
                  </a:lnTo>
                  <a:lnTo>
                    <a:pt x="135448" y="324085"/>
                  </a:lnTo>
                  <a:lnTo>
                    <a:pt x="162107" y="288162"/>
                  </a:lnTo>
                  <a:lnTo>
                    <a:pt x="190795" y="253914"/>
                  </a:lnTo>
                  <a:lnTo>
                    <a:pt x="221426" y="221430"/>
                  </a:lnTo>
                  <a:lnTo>
                    <a:pt x="253909" y="190800"/>
                  </a:lnTo>
                  <a:lnTo>
                    <a:pt x="288156" y="162111"/>
                  </a:lnTo>
                  <a:lnTo>
                    <a:pt x="324080" y="135452"/>
                  </a:lnTo>
                  <a:lnTo>
                    <a:pt x="361590" y="110912"/>
                  </a:lnTo>
                  <a:lnTo>
                    <a:pt x="400600" y="88578"/>
                  </a:lnTo>
                  <a:lnTo>
                    <a:pt x="441019" y="68541"/>
                  </a:lnTo>
                  <a:lnTo>
                    <a:pt x="482761" y="50888"/>
                  </a:lnTo>
                  <a:lnTo>
                    <a:pt x="525735" y="35708"/>
                  </a:lnTo>
                  <a:lnTo>
                    <a:pt x="569854" y="23089"/>
                  </a:lnTo>
                  <a:lnTo>
                    <a:pt x="615029" y="13120"/>
                  </a:lnTo>
                  <a:lnTo>
                    <a:pt x="661172" y="5890"/>
                  </a:lnTo>
                  <a:lnTo>
                    <a:pt x="708193" y="1487"/>
                  </a:lnTo>
                  <a:lnTo>
                    <a:pt x="756005" y="0"/>
                  </a:lnTo>
                  <a:lnTo>
                    <a:pt x="803815" y="1487"/>
                  </a:lnTo>
                  <a:lnTo>
                    <a:pt x="850836" y="5890"/>
                  </a:lnTo>
                  <a:lnTo>
                    <a:pt x="896977" y="13120"/>
                  </a:lnTo>
                  <a:lnTo>
                    <a:pt x="942151" y="23089"/>
                  </a:lnTo>
                  <a:lnTo>
                    <a:pt x="986269" y="35708"/>
                  </a:lnTo>
                  <a:lnTo>
                    <a:pt x="1029243" y="50888"/>
                  </a:lnTo>
                  <a:lnTo>
                    <a:pt x="1070983" y="68541"/>
                  </a:lnTo>
                  <a:lnTo>
                    <a:pt x="1111402" y="88578"/>
                  </a:lnTo>
                  <a:lnTo>
                    <a:pt x="1150411" y="110912"/>
                  </a:lnTo>
                  <a:lnTo>
                    <a:pt x="1187921" y="135452"/>
                  </a:lnTo>
                  <a:lnTo>
                    <a:pt x="1223844" y="162111"/>
                  </a:lnTo>
                  <a:lnTo>
                    <a:pt x="1258091" y="190800"/>
                  </a:lnTo>
                  <a:lnTo>
                    <a:pt x="1290573" y="221430"/>
                  </a:lnTo>
                  <a:lnTo>
                    <a:pt x="1321203" y="253914"/>
                  </a:lnTo>
                  <a:lnTo>
                    <a:pt x="1349892" y="288162"/>
                  </a:lnTo>
                  <a:lnTo>
                    <a:pt x="1376550" y="324085"/>
                  </a:lnTo>
                  <a:lnTo>
                    <a:pt x="1401089" y="361596"/>
                  </a:lnTo>
                  <a:lnTo>
                    <a:pt x="1423422" y="400605"/>
                  </a:lnTo>
                  <a:lnTo>
                    <a:pt x="1443459" y="441025"/>
                  </a:lnTo>
                  <a:lnTo>
                    <a:pt x="1461111" y="482766"/>
                  </a:lnTo>
                  <a:lnTo>
                    <a:pt x="1476291" y="525740"/>
                  </a:lnTo>
                  <a:lnTo>
                    <a:pt x="1488909" y="569859"/>
                  </a:lnTo>
                  <a:lnTo>
                    <a:pt x="1498878" y="615033"/>
                  </a:lnTo>
                  <a:lnTo>
                    <a:pt x="1506108" y="661174"/>
                  </a:lnTo>
                  <a:lnTo>
                    <a:pt x="1510511" y="708195"/>
                  </a:lnTo>
                  <a:lnTo>
                    <a:pt x="1511998" y="756005"/>
                  </a:lnTo>
                  <a:close/>
                </a:path>
              </a:pathLst>
            </a:custGeom>
            <a:ln w="381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8760823" y="127803"/>
              <a:ext cx="454025" cy="454025"/>
            </a:xfrm>
            <a:custGeom>
              <a:avLst/>
              <a:gdLst/>
              <a:ahLst/>
              <a:cxnLst/>
              <a:rect l="l" t="t" r="r" b="b"/>
              <a:pathLst>
                <a:path w="454025" h="454025">
                  <a:moveTo>
                    <a:pt x="226796" y="0"/>
                  </a:moveTo>
                  <a:lnTo>
                    <a:pt x="181088" y="4607"/>
                  </a:lnTo>
                  <a:lnTo>
                    <a:pt x="138515" y="17822"/>
                  </a:lnTo>
                  <a:lnTo>
                    <a:pt x="99990" y="38732"/>
                  </a:lnTo>
                  <a:lnTo>
                    <a:pt x="66425" y="66425"/>
                  </a:lnTo>
                  <a:lnTo>
                    <a:pt x="38732" y="99990"/>
                  </a:lnTo>
                  <a:lnTo>
                    <a:pt x="17822" y="138515"/>
                  </a:lnTo>
                  <a:lnTo>
                    <a:pt x="4607" y="181088"/>
                  </a:lnTo>
                  <a:lnTo>
                    <a:pt x="0" y="226796"/>
                  </a:lnTo>
                  <a:lnTo>
                    <a:pt x="4607" y="272505"/>
                  </a:lnTo>
                  <a:lnTo>
                    <a:pt x="17822" y="315077"/>
                  </a:lnTo>
                  <a:lnTo>
                    <a:pt x="38732" y="353602"/>
                  </a:lnTo>
                  <a:lnTo>
                    <a:pt x="66425" y="387167"/>
                  </a:lnTo>
                  <a:lnTo>
                    <a:pt x="99990" y="414860"/>
                  </a:lnTo>
                  <a:lnTo>
                    <a:pt x="138515" y="435770"/>
                  </a:lnTo>
                  <a:lnTo>
                    <a:pt x="181088" y="448985"/>
                  </a:lnTo>
                  <a:lnTo>
                    <a:pt x="226796" y="453593"/>
                  </a:lnTo>
                  <a:lnTo>
                    <a:pt x="272505" y="448985"/>
                  </a:lnTo>
                  <a:lnTo>
                    <a:pt x="315077" y="435770"/>
                  </a:lnTo>
                  <a:lnTo>
                    <a:pt x="353602" y="414860"/>
                  </a:lnTo>
                  <a:lnTo>
                    <a:pt x="387167" y="387167"/>
                  </a:lnTo>
                  <a:lnTo>
                    <a:pt x="414860" y="353602"/>
                  </a:lnTo>
                  <a:lnTo>
                    <a:pt x="435770" y="315077"/>
                  </a:lnTo>
                  <a:lnTo>
                    <a:pt x="448985" y="272505"/>
                  </a:lnTo>
                  <a:lnTo>
                    <a:pt x="453593" y="226796"/>
                  </a:lnTo>
                  <a:lnTo>
                    <a:pt x="448985" y="181088"/>
                  </a:lnTo>
                  <a:lnTo>
                    <a:pt x="435770" y="138515"/>
                  </a:lnTo>
                  <a:lnTo>
                    <a:pt x="414860" y="99990"/>
                  </a:lnTo>
                  <a:lnTo>
                    <a:pt x="387167" y="66425"/>
                  </a:lnTo>
                  <a:lnTo>
                    <a:pt x="353602" y="38732"/>
                  </a:lnTo>
                  <a:lnTo>
                    <a:pt x="315077" y="17822"/>
                  </a:lnTo>
                  <a:lnTo>
                    <a:pt x="272505" y="4607"/>
                  </a:lnTo>
                  <a:lnTo>
                    <a:pt x="226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8760823" y="127803"/>
              <a:ext cx="454025" cy="454025"/>
            </a:xfrm>
            <a:custGeom>
              <a:avLst/>
              <a:gdLst/>
              <a:ahLst/>
              <a:cxnLst/>
              <a:rect l="l" t="t" r="r" b="b"/>
              <a:pathLst>
                <a:path w="454025" h="454025">
                  <a:moveTo>
                    <a:pt x="453593" y="226796"/>
                  </a:moveTo>
                  <a:lnTo>
                    <a:pt x="448985" y="272505"/>
                  </a:lnTo>
                  <a:lnTo>
                    <a:pt x="435770" y="315077"/>
                  </a:lnTo>
                  <a:lnTo>
                    <a:pt x="414860" y="353602"/>
                  </a:lnTo>
                  <a:lnTo>
                    <a:pt x="387167" y="387167"/>
                  </a:lnTo>
                  <a:lnTo>
                    <a:pt x="353602" y="414860"/>
                  </a:lnTo>
                  <a:lnTo>
                    <a:pt x="315077" y="435770"/>
                  </a:lnTo>
                  <a:lnTo>
                    <a:pt x="272505" y="448985"/>
                  </a:lnTo>
                  <a:lnTo>
                    <a:pt x="226796" y="453593"/>
                  </a:lnTo>
                  <a:lnTo>
                    <a:pt x="181088" y="448985"/>
                  </a:lnTo>
                  <a:lnTo>
                    <a:pt x="138515" y="435770"/>
                  </a:lnTo>
                  <a:lnTo>
                    <a:pt x="99990" y="414860"/>
                  </a:lnTo>
                  <a:lnTo>
                    <a:pt x="66425" y="387167"/>
                  </a:lnTo>
                  <a:lnTo>
                    <a:pt x="38732" y="353602"/>
                  </a:lnTo>
                  <a:lnTo>
                    <a:pt x="17822" y="315077"/>
                  </a:lnTo>
                  <a:lnTo>
                    <a:pt x="4607" y="272505"/>
                  </a:lnTo>
                  <a:lnTo>
                    <a:pt x="0" y="226796"/>
                  </a:lnTo>
                  <a:lnTo>
                    <a:pt x="4607" y="181088"/>
                  </a:lnTo>
                  <a:lnTo>
                    <a:pt x="17822" y="138515"/>
                  </a:lnTo>
                  <a:lnTo>
                    <a:pt x="38732" y="99990"/>
                  </a:lnTo>
                  <a:lnTo>
                    <a:pt x="66425" y="66425"/>
                  </a:lnTo>
                  <a:lnTo>
                    <a:pt x="99990" y="38732"/>
                  </a:lnTo>
                  <a:lnTo>
                    <a:pt x="138515" y="17822"/>
                  </a:lnTo>
                  <a:lnTo>
                    <a:pt x="181088" y="4607"/>
                  </a:lnTo>
                  <a:lnTo>
                    <a:pt x="226796" y="0"/>
                  </a:lnTo>
                  <a:lnTo>
                    <a:pt x="272505" y="4607"/>
                  </a:lnTo>
                  <a:lnTo>
                    <a:pt x="315077" y="17822"/>
                  </a:lnTo>
                  <a:lnTo>
                    <a:pt x="353602" y="38732"/>
                  </a:lnTo>
                  <a:lnTo>
                    <a:pt x="387167" y="66425"/>
                  </a:lnTo>
                  <a:lnTo>
                    <a:pt x="414860" y="99990"/>
                  </a:lnTo>
                  <a:lnTo>
                    <a:pt x="435770" y="138515"/>
                  </a:lnTo>
                  <a:lnTo>
                    <a:pt x="448985" y="181088"/>
                  </a:lnTo>
                  <a:lnTo>
                    <a:pt x="453593" y="226796"/>
                  </a:lnTo>
                  <a:close/>
                </a:path>
              </a:pathLst>
            </a:custGeom>
            <a:ln w="21170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15000" y="175172"/>
              <a:ext cx="345230" cy="347271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585751" y="175508"/>
              <a:ext cx="852169" cy="756285"/>
            </a:xfrm>
            <a:custGeom>
              <a:avLst/>
              <a:gdLst/>
              <a:ahLst/>
              <a:cxnLst/>
              <a:rect l="l" t="t" r="r" b="b"/>
              <a:pathLst>
                <a:path w="852169" h="756285">
                  <a:moveTo>
                    <a:pt x="426088" y="0"/>
                  </a:moveTo>
                  <a:lnTo>
                    <a:pt x="387036" y="16196"/>
                  </a:lnTo>
                  <a:lnTo>
                    <a:pt x="6924" y="673696"/>
                  </a:lnTo>
                  <a:lnTo>
                    <a:pt x="0" y="700822"/>
                  </a:lnTo>
                  <a:lnTo>
                    <a:pt x="1884" y="714853"/>
                  </a:lnTo>
                  <a:lnTo>
                    <a:pt x="27539" y="748525"/>
                  </a:lnTo>
                  <a:lnTo>
                    <a:pt x="55032" y="756005"/>
                  </a:lnTo>
                  <a:lnTo>
                    <a:pt x="797232" y="756005"/>
                  </a:lnTo>
                  <a:lnTo>
                    <a:pt x="836137" y="739701"/>
                  </a:lnTo>
                  <a:lnTo>
                    <a:pt x="852100" y="700714"/>
                  </a:lnTo>
                  <a:lnTo>
                    <a:pt x="850279" y="686548"/>
                  </a:lnTo>
                  <a:lnTo>
                    <a:pt x="473929" y="27838"/>
                  </a:lnTo>
                  <a:lnTo>
                    <a:pt x="440505" y="1945"/>
                  </a:lnTo>
                  <a:lnTo>
                    <a:pt x="4260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585751" y="175508"/>
              <a:ext cx="852169" cy="756285"/>
            </a:xfrm>
            <a:custGeom>
              <a:avLst/>
              <a:gdLst/>
              <a:ahLst/>
              <a:cxnLst/>
              <a:rect l="l" t="t" r="r" b="b"/>
              <a:pathLst>
                <a:path w="852169" h="756285">
                  <a:moveTo>
                    <a:pt x="55032" y="756005"/>
                  </a:moveTo>
                  <a:lnTo>
                    <a:pt x="16213" y="739814"/>
                  </a:lnTo>
                  <a:lnTo>
                    <a:pt x="0" y="700822"/>
                  </a:lnTo>
                  <a:lnTo>
                    <a:pt x="1691" y="686893"/>
                  </a:lnTo>
                  <a:lnTo>
                    <a:pt x="378488" y="27647"/>
                  </a:lnTo>
                  <a:lnTo>
                    <a:pt x="411553" y="1942"/>
                  </a:lnTo>
                  <a:lnTo>
                    <a:pt x="426088" y="0"/>
                  </a:lnTo>
                  <a:lnTo>
                    <a:pt x="440505" y="1945"/>
                  </a:lnTo>
                  <a:lnTo>
                    <a:pt x="473929" y="27838"/>
                  </a:lnTo>
                  <a:lnTo>
                    <a:pt x="844857" y="673061"/>
                  </a:lnTo>
                  <a:lnTo>
                    <a:pt x="852100" y="700714"/>
                  </a:lnTo>
                  <a:lnTo>
                    <a:pt x="850344" y="714811"/>
                  </a:lnTo>
                  <a:lnTo>
                    <a:pt x="824772" y="748491"/>
                  </a:lnTo>
                  <a:lnTo>
                    <a:pt x="797232" y="756005"/>
                  </a:lnTo>
                  <a:lnTo>
                    <a:pt x="55032" y="756005"/>
                  </a:lnTo>
                  <a:close/>
                </a:path>
              </a:pathLst>
            </a:custGeom>
            <a:ln w="152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585751" y="175508"/>
              <a:ext cx="852169" cy="756285"/>
            </a:xfrm>
            <a:custGeom>
              <a:avLst/>
              <a:gdLst/>
              <a:ahLst/>
              <a:cxnLst/>
              <a:rect l="l" t="t" r="r" b="b"/>
              <a:pathLst>
                <a:path w="852169" h="756285">
                  <a:moveTo>
                    <a:pt x="426088" y="0"/>
                  </a:moveTo>
                  <a:lnTo>
                    <a:pt x="387036" y="16196"/>
                  </a:lnTo>
                  <a:lnTo>
                    <a:pt x="6924" y="673696"/>
                  </a:lnTo>
                  <a:lnTo>
                    <a:pt x="0" y="700822"/>
                  </a:lnTo>
                  <a:lnTo>
                    <a:pt x="1884" y="714853"/>
                  </a:lnTo>
                  <a:lnTo>
                    <a:pt x="27539" y="748525"/>
                  </a:lnTo>
                  <a:lnTo>
                    <a:pt x="55032" y="756005"/>
                  </a:lnTo>
                  <a:lnTo>
                    <a:pt x="797232" y="756005"/>
                  </a:lnTo>
                  <a:lnTo>
                    <a:pt x="836137" y="739701"/>
                  </a:lnTo>
                  <a:lnTo>
                    <a:pt x="852100" y="700714"/>
                  </a:lnTo>
                  <a:lnTo>
                    <a:pt x="850279" y="686548"/>
                  </a:lnTo>
                  <a:lnTo>
                    <a:pt x="473929" y="27838"/>
                  </a:lnTo>
                  <a:lnTo>
                    <a:pt x="440505" y="1945"/>
                  </a:lnTo>
                  <a:lnTo>
                    <a:pt x="426088" y="0"/>
                  </a:lnTo>
                  <a:close/>
                </a:path>
              </a:pathLst>
            </a:custGeom>
            <a:solidFill>
              <a:srgbClr val="FF51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585751" y="175508"/>
              <a:ext cx="852169" cy="756285"/>
            </a:xfrm>
            <a:custGeom>
              <a:avLst/>
              <a:gdLst/>
              <a:ahLst/>
              <a:cxnLst/>
              <a:rect l="l" t="t" r="r" b="b"/>
              <a:pathLst>
                <a:path w="852169" h="756285">
                  <a:moveTo>
                    <a:pt x="55032" y="756005"/>
                  </a:moveTo>
                  <a:lnTo>
                    <a:pt x="16213" y="739814"/>
                  </a:lnTo>
                  <a:lnTo>
                    <a:pt x="0" y="700822"/>
                  </a:lnTo>
                  <a:lnTo>
                    <a:pt x="1691" y="686893"/>
                  </a:lnTo>
                  <a:lnTo>
                    <a:pt x="378488" y="27647"/>
                  </a:lnTo>
                  <a:lnTo>
                    <a:pt x="411553" y="1942"/>
                  </a:lnTo>
                  <a:lnTo>
                    <a:pt x="426088" y="0"/>
                  </a:lnTo>
                  <a:lnTo>
                    <a:pt x="440505" y="1945"/>
                  </a:lnTo>
                  <a:lnTo>
                    <a:pt x="473929" y="27838"/>
                  </a:lnTo>
                  <a:lnTo>
                    <a:pt x="844857" y="673061"/>
                  </a:lnTo>
                  <a:lnTo>
                    <a:pt x="852100" y="700714"/>
                  </a:lnTo>
                  <a:lnTo>
                    <a:pt x="850344" y="714811"/>
                  </a:lnTo>
                  <a:lnTo>
                    <a:pt x="824772" y="748491"/>
                  </a:lnTo>
                  <a:lnTo>
                    <a:pt x="797232" y="756005"/>
                  </a:lnTo>
                  <a:lnTo>
                    <a:pt x="55032" y="756005"/>
                  </a:lnTo>
                  <a:close/>
                </a:path>
              </a:pathLst>
            </a:custGeom>
            <a:ln w="57150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958951" y="334098"/>
              <a:ext cx="2971800" cy="4196080"/>
            </a:xfrm>
            <a:custGeom>
              <a:avLst/>
              <a:gdLst/>
              <a:ahLst/>
              <a:cxnLst/>
              <a:rect l="l" t="t" r="r" b="b"/>
              <a:pathLst>
                <a:path w="2971800" h="4196080">
                  <a:moveTo>
                    <a:pt x="98577" y="6997"/>
                  </a:moveTo>
                  <a:lnTo>
                    <a:pt x="97675" y="4559"/>
                  </a:lnTo>
                  <a:lnTo>
                    <a:pt x="94119" y="952"/>
                  </a:lnTo>
                  <a:lnTo>
                    <a:pt x="91719" y="0"/>
                  </a:lnTo>
                  <a:lnTo>
                    <a:pt x="14566" y="0"/>
                  </a:lnTo>
                  <a:lnTo>
                    <a:pt x="12039" y="952"/>
                  </a:lnTo>
                  <a:lnTo>
                    <a:pt x="10350" y="2755"/>
                  </a:lnTo>
                  <a:lnTo>
                    <a:pt x="8597" y="4559"/>
                  </a:lnTo>
                  <a:lnTo>
                    <a:pt x="7594" y="6997"/>
                  </a:lnTo>
                  <a:lnTo>
                    <a:pt x="7734" y="9537"/>
                  </a:lnTo>
                  <a:lnTo>
                    <a:pt x="17183" y="351955"/>
                  </a:lnTo>
                  <a:lnTo>
                    <a:pt x="17360" y="357035"/>
                  </a:lnTo>
                  <a:lnTo>
                    <a:pt x="21475" y="361061"/>
                  </a:lnTo>
                  <a:lnTo>
                    <a:pt x="84696" y="361061"/>
                  </a:lnTo>
                  <a:lnTo>
                    <a:pt x="88861" y="357035"/>
                  </a:lnTo>
                  <a:lnTo>
                    <a:pt x="88988" y="351955"/>
                  </a:lnTo>
                  <a:lnTo>
                    <a:pt x="98577" y="9537"/>
                  </a:lnTo>
                  <a:lnTo>
                    <a:pt x="98577" y="6997"/>
                  </a:lnTo>
                  <a:close/>
                </a:path>
                <a:path w="2971800" h="4196080">
                  <a:moveTo>
                    <a:pt x="106248" y="472160"/>
                  </a:moveTo>
                  <a:lnTo>
                    <a:pt x="102069" y="451878"/>
                  </a:lnTo>
                  <a:lnTo>
                    <a:pt x="90678" y="434936"/>
                  </a:lnTo>
                  <a:lnTo>
                    <a:pt x="73787" y="423303"/>
                  </a:lnTo>
                  <a:lnTo>
                    <a:pt x="53111" y="418985"/>
                  </a:lnTo>
                  <a:lnTo>
                    <a:pt x="32435" y="423303"/>
                  </a:lnTo>
                  <a:lnTo>
                    <a:pt x="15557" y="434936"/>
                  </a:lnTo>
                  <a:lnTo>
                    <a:pt x="4178" y="451878"/>
                  </a:lnTo>
                  <a:lnTo>
                    <a:pt x="0" y="472160"/>
                  </a:lnTo>
                  <a:lnTo>
                    <a:pt x="4178" y="492785"/>
                  </a:lnTo>
                  <a:lnTo>
                    <a:pt x="15557" y="509663"/>
                  </a:lnTo>
                  <a:lnTo>
                    <a:pt x="32435" y="521042"/>
                  </a:lnTo>
                  <a:lnTo>
                    <a:pt x="53111" y="525221"/>
                  </a:lnTo>
                  <a:lnTo>
                    <a:pt x="73787" y="521042"/>
                  </a:lnTo>
                  <a:lnTo>
                    <a:pt x="90678" y="509663"/>
                  </a:lnTo>
                  <a:lnTo>
                    <a:pt x="102069" y="492785"/>
                  </a:lnTo>
                  <a:lnTo>
                    <a:pt x="106248" y="472160"/>
                  </a:lnTo>
                  <a:close/>
                </a:path>
                <a:path w="2971800" h="4196080">
                  <a:moveTo>
                    <a:pt x="2971584" y="883691"/>
                  </a:moveTo>
                  <a:lnTo>
                    <a:pt x="2963100" y="841654"/>
                  </a:lnTo>
                  <a:lnTo>
                    <a:pt x="2939948" y="807326"/>
                  </a:lnTo>
                  <a:lnTo>
                    <a:pt x="2905620" y="784186"/>
                  </a:lnTo>
                  <a:lnTo>
                    <a:pt x="2863583" y="775690"/>
                  </a:lnTo>
                  <a:lnTo>
                    <a:pt x="1279588" y="775690"/>
                  </a:lnTo>
                  <a:lnTo>
                    <a:pt x="1237551" y="784186"/>
                  </a:lnTo>
                  <a:lnTo>
                    <a:pt x="1203210" y="807326"/>
                  </a:lnTo>
                  <a:lnTo>
                    <a:pt x="1180071" y="841654"/>
                  </a:lnTo>
                  <a:lnTo>
                    <a:pt x="1171587" y="883691"/>
                  </a:lnTo>
                  <a:lnTo>
                    <a:pt x="1171587" y="4087685"/>
                  </a:lnTo>
                  <a:lnTo>
                    <a:pt x="1180071" y="4129735"/>
                  </a:lnTo>
                  <a:lnTo>
                    <a:pt x="1203210" y="4164063"/>
                  </a:lnTo>
                  <a:lnTo>
                    <a:pt x="1237551" y="4187202"/>
                  </a:lnTo>
                  <a:lnTo>
                    <a:pt x="1279588" y="4195686"/>
                  </a:lnTo>
                  <a:lnTo>
                    <a:pt x="2863583" y="4195686"/>
                  </a:lnTo>
                  <a:lnTo>
                    <a:pt x="2905620" y="4187202"/>
                  </a:lnTo>
                  <a:lnTo>
                    <a:pt x="2939948" y="4164063"/>
                  </a:lnTo>
                  <a:lnTo>
                    <a:pt x="2963100" y="4129735"/>
                  </a:lnTo>
                  <a:lnTo>
                    <a:pt x="2971584" y="4087685"/>
                  </a:lnTo>
                  <a:lnTo>
                    <a:pt x="2971584" y="8836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2130543" y="1109789"/>
              <a:ext cx="1800225" cy="3420110"/>
            </a:xfrm>
            <a:custGeom>
              <a:avLst/>
              <a:gdLst/>
              <a:ahLst/>
              <a:cxnLst/>
              <a:rect l="l" t="t" r="r" b="b"/>
              <a:pathLst>
                <a:path w="1800225" h="3420110">
                  <a:moveTo>
                    <a:pt x="1691995" y="3419995"/>
                  </a:moveTo>
                  <a:lnTo>
                    <a:pt x="108000" y="3419995"/>
                  </a:lnTo>
                  <a:lnTo>
                    <a:pt x="65960" y="3411509"/>
                  </a:lnTo>
                  <a:lnTo>
                    <a:pt x="31630" y="3388364"/>
                  </a:lnTo>
                  <a:lnTo>
                    <a:pt x="8486" y="3354035"/>
                  </a:lnTo>
                  <a:lnTo>
                    <a:pt x="0" y="3311994"/>
                  </a:lnTo>
                  <a:lnTo>
                    <a:pt x="0" y="108000"/>
                  </a:lnTo>
                  <a:lnTo>
                    <a:pt x="8486" y="65960"/>
                  </a:lnTo>
                  <a:lnTo>
                    <a:pt x="31630" y="31630"/>
                  </a:lnTo>
                  <a:lnTo>
                    <a:pt x="65960" y="8486"/>
                  </a:lnTo>
                  <a:lnTo>
                    <a:pt x="108000" y="0"/>
                  </a:lnTo>
                  <a:lnTo>
                    <a:pt x="1691995" y="0"/>
                  </a:lnTo>
                  <a:lnTo>
                    <a:pt x="1734036" y="8486"/>
                  </a:lnTo>
                  <a:lnTo>
                    <a:pt x="1768365" y="31630"/>
                  </a:lnTo>
                  <a:lnTo>
                    <a:pt x="1791509" y="65960"/>
                  </a:lnTo>
                  <a:lnTo>
                    <a:pt x="1799996" y="108000"/>
                  </a:lnTo>
                  <a:lnTo>
                    <a:pt x="1799996" y="3311994"/>
                  </a:lnTo>
                  <a:lnTo>
                    <a:pt x="1791509" y="3354035"/>
                  </a:lnTo>
                  <a:lnTo>
                    <a:pt x="1768365" y="3388364"/>
                  </a:lnTo>
                  <a:lnTo>
                    <a:pt x="1734036" y="3411509"/>
                  </a:lnTo>
                  <a:lnTo>
                    <a:pt x="1691995" y="3419995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2130543" y="1109789"/>
              <a:ext cx="1800225" cy="3420110"/>
            </a:xfrm>
            <a:custGeom>
              <a:avLst/>
              <a:gdLst/>
              <a:ahLst/>
              <a:cxnLst/>
              <a:rect l="l" t="t" r="r" b="b"/>
              <a:pathLst>
                <a:path w="1800225" h="3420110">
                  <a:moveTo>
                    <a:pt x="1691995" y="3419995"/>
                  </a:moveTo>
                  <a:lnTo>
                    <a:pt x="108000" y="3419995"/>
                  </a:lnTo>
                  <a:lnTo>
                    <a:pt x="65960" y="3411509"/>
                  </a:lnTo>
                  <a:lnTo>
                    <a:pt x="31630" y="3388364"/>
                  </a:lnTo>
                  <a:lnTo>
                    <a:pt x="8486" y="3354035"/>
                  </a:lnTo>
                  <a:lnTo>
                    <a:pt x="0" y="3311994"/>
                  </a:lnTo>
                  <a:lnTo>
                    <a:pt x="0" y="108000"/>
                  </a:lnTo>
                  <a:lnTo>
                    <a:pt x="8486" y="65960"/>
                  </a:lnTo>
                  <a:lnTo>
                    <a:pt x="31630" y="31630"/>
                  </a:lnTo>
                  <a:lnTo>
                    <a:pt x="65960" y="8486"/>
                  </a:lnTo>
                  <a:lnTo>
                    <a:pt x="108000" y="0"/>
                  </a:lnTo>
                  <a:lnTo>
                    <a:pt x="1691995" y="0"/>
                  </a:lnTo>
                  <a:lnTo>
                    <a:pt x="1734036" y="8486"/>
                  </a:lnTo>
                  <a:lnTo>
                    <a:pt x="1768365" y="31630"/>
                  </a:lnTo>
                  <a:lnTo>
                    <a:pt x="1791509" y="65960"/>
                  </a:lnTo>
                  <a:lnTo>
                    <a:pt x="1799996" y="108000"/>
                  </a:lnTo>
                  <a:lnTo>
                    <a:pt x="1799996" y="3311994"/>
                  </a:lnTo>
                  <a:lnTo>
                    <a:pt x="1791509" y="3354035"/>
                  </a:lnTo>
                  <a:lnTo>
                    <a:pt x="1768365" y="3388364"/>
                  </a:lnTo>
                  <a:lnTo>
                    <a:pt x="1734036" y="3411509"/>
                  </a:lnTo>
                  <a:lnTo>
                    <a:pt x="1691995" y="3419995"/>
                  </a:lnTo>
                  <a:close/>
                </a:path>
              </a:pathLst>
            </a:custGeom>
            <a:ln w="254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 descr=""/>
          <p:cNvSpPr txBox="1"/>
          <p:nvPr/>
        </p:nvSpPr>
        <p:spPr>
          <a:xfrm>
            <a:off x="2193503" y="1171812"/>
            <a:ext cx="1682114" cy="257619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algn="just" marL="12700" marR="5080">
              <a:lnSpc>
                <a:spcPts val="950"/>
              </a:lnSpc>
              <a:spcBef>
                <a:spcPts val="240"/>
              </a:spcBef>
            </a:pP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Antes</a:t>
            </a:r>
            <a:r>
              <a:rPr dirty="0" sz="900" spc="409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de</a:t>
            </a:r>
            <a:r>
              <a:rPr dirty="0" sz="900" spc="41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cada</a:t>
            </a:r>
            <a:r>
              <a:rPr dirty="0" sz="900" spc="41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uso,</a:t>
            </a:r>
            <a:r>
              <a:rPr dirty="0" sz="900" spc="41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25" b="1">
                <a:solidFill>
                  <a:srgbClr val="2D2A26"/>
                </a:solidFill>
                <a:latin typeface="Montserrat"/>
                <a:cs typeface="Montserrat"/>
              </a:rPr>
              <a:t>cada </a:t>
            </a:r>
            <a:r>
              <a:rPr dirty="0" sz="900" spc="-30" b="1">
                <a:solidFill>
                  <a:srgbClr val="2D2A26"/>
                </a:solidFill>
                <a:latin typeface="Montserrat"/>
                <a:cs typeface="Montserrat"/>
              </a:rPr>
              <a:t>guante</a:t>
            </a:r>
            <a:r>
              <a:rPr dirty="0" sz="900" spc="-1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25" b="1">
                <a:solidFill>
                  <a:srgbClr val="2D2A26"/>
                </a:solidFill>
                <a:latin typeface="Montserrat"/>
                <a:cs typeface="Montserrat"/>
              </a:rPr>
              <a:t>aislante</a:t>
            </a:r>
            <a:r>
              <a:rPr dirty="0" sz="900" spc="-1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30" b="1">
                <a:solidFill>
                  <a:srgbClr val="2D2A26"/>
                </a:solidFill>
                <a:latin typeface="Montserrat"/>
                <a:cs typeface="Montserrat"/>
              </a:rPr>
              <a:t>debe</a:t>
            </a:r>
            <a:r>
              <a:rPr dirty="0" sz="900" spc="-1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25" b="1">
                <a:solidFill>
                  <a:srgbClr val="2D2A26"/>
                </a:solidFill>
                <a:latin typeface="Montserrat"/>
                <a:cs typeface="Montserrat"/>
              </a:rPr>
              <a:t>inspec-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cionarse</a:t>
            </a:r>
            <a:r>
              <a:rPr dirty="0" sz="900" spc="409" b="1">
                <a:solidFill>
                  <a:srgbClr val="2D2A26"/>
                </a:solidFill>
                <a:latin typeface="Montserrat"/>
                <a:cs typeface="Montserrat"/>
              </a:rPr>
              <a:t> 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visualmente</a:t>
            </a:r>
            <a:r>
              <a:rPr dirty="0" sz="900" spc="415" b="1">
                <a:solidFill>
                  <a:srgbClr val="2D2A26"/>
                </a:solidFill>
                <a:latin typeface="Montserrat"/>
                <a:cs typeface="Montserrat"/>
              </a:rPr>
              <a:t>  </a:t>
            </a:r>
            <a:r>
              <a:rPr dirty="0" sz="900" spc="-50" b="1">
                <a:solidFill>
                  <a:srgbClr val="2D2A26"/>
                </a:solidFill>
                <a:latin typeface="Montserrat"/>
                <a:cs typeface="Montserrat"/>
              </a:rPr>
              <a:t>y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veriﬁcarse</a:t>
            </a:r>
            <a:r>
              <a:rPr dirty="0" sz="900" spc="185" b="1">
                <a:solidFill>
                  <a:srgbClr val="2D2A26"/>
                </a:solidFill>
                <a:latin typeface="Montserrat"/>
                <a:cs typeface="Montserrat"/>
              </a:rPr>
              <a:t> 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mediante</a:t>
            </a:r>
            <a:r>
              <a:rPr dirty="0" sz="900" spc="185" b="1">
                <a:solidFill>
                  <a:srgbClr val="2D2A26"/>
                </a:solidFill>
                <a:latin typeface="Montserrat"/>
                <a:cs typeface="Montserrat"/>
              </a:rPr>
              <a:t>  </a:t>
            </a:r>
            <a:r>
              <a:rPr dirty="0" sz="900" spc="-30" b="1">
                <a:solidFill>
                  <a:srgbClr val="2D2A26"/>
                </a:solidFill>
                <a:latin typeface="Montserrat"/>
                <a:cs typeface="Montserrat"/>
              </a:rPr>
              <a:t>una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prueba</a:t>
            </a:r>
            <a:r>
              <a:rPr dirty="0" sz="900" spc="18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de</a:t>
            </a:r>
            <a:r>
              <a:rPr dirty="0" sz="900" spc="18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presión</a:t>
            </a:r>
            <a:r>
              <a:rPr dirty="0" sz="900" spc="18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de</a:t>
            </a:r>
            <a:r>
              <a:rPr dirty="0" sz="900" spc="18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20" b="1">
                <a:solidFill>
                  <a:srgbClr val="2D2A26"/>
                </a:solidFill>
                <a:latin typeface="Montserrat"/>
                <a:cs typeface="Montserrat"/>
              </a:rPr>
              <a:t>aire. (según</a:t>
            </a:r>
            <a:r>
              <a:rPr dirty="0" sz="900" spc="-3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10" b="1">
                <a:solidFill>
                  <a:srgbClr val="2D2A26"/>
                </a:solidFill>
                <a:latin typeface="Montserrat"/>
                <a:cs typeface="Montserrat"/>
              </a:rPr>
              <a:t>las</a:t>
            </a:r>
            <a:r>
              <a:rPr dirty="0" sz="900" spc="-3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25" b="1">
                <a:solidFill>
                  <a:srgbClr val="2D2A26"/>
                </a:solidFill>
                <a:latin typeface="Montserrat"/>
                <a:cs typeface="Montserrat"/>
              </a:rPr>
              <a:t>recomendaciones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de</a:t>
            </a:r>
            <a:r>
              <a:rPr dirty="0" sz="900" spc="28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las</a:t>
            </a:r>
            <a:r>
              <a:rPr dirty="0" sz="900" spc="28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normas</a:t>
            </a:r>
            <a:r>
              <a:rPr dirty="0" sz="900" spc="28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EN60903</a:t>
            </a:r>
            <a:r>
              <a:rPr dirty="0" sz="900" spc="28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50" b="1">
                <a:solidFill>
                  <a:srgbClr val="2D2A26"/>
                </a:solidFill>
                <a:latin typeface="Montserrat"/>
                <a:cs typeface="Montserrat"/>
              </a:rPr>
              <a:t>e </a:t>
            </a:r>
            <a:r>
              <a:rPr dirty="0" sz="900" spc="-10" b="1">
                <a:solidFill>
                  <a:srgbClr val="2D2A26"/>
                </a:solidFill>
                <a:latin typeface="Montserrat"/>
                <a:cs typeface="Montserrat"/>
              </a:rPr>
              <a:t>IEC60903).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*</a:t>
            </a:r>
            <a:endParaRPr sz="800">
              <a:latin typeface="Montserrat"/>
              <a:cs typeface="Montserrat"/>
            </a:endParaRPr>
          </a:p>
          <a:p>
            <a:pPr algn="just" marL="12700" marR="5080">
              <a:lnSpc>
                <a:spcPts val="950"/>
              </a:lnSpc>
            </a:pP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La</a:t>
            </a:r>
            <a:r>
              <a:rPr dirty="0" sz="900" spc="-2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10" b="1">
                <a:solidFill>
                  <a:srgbClr val="2D2A26"/>
                </a:solidFill>
                <a:latin typeface="Montserrat"/>
                <a:cs typeface="Montserrat"/>
              </a:rPr>
              <a:t>inspección</a:t>
            </a:r>
            <a:r>
              <a:rPr dirty="0" sz="900" spc="-2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visual</a:t>
            </a:r>
            <a:r>
              <a:rPr dirty="0" sz="900" spc="-2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y</a:t>
            </a:r>
            <a:r>
              <a:rPr dirty="0" sz="900" spc="-2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30" b="1">
                <a:solidFill>
                  <a:srgbClr val="2D2A26"/>
                </a:solidFill>
                <a:latin typeface="Montserrat"/>
                <a:cs typeface="Montserrat"/>
              </a:rPr>
              <a:t>minu-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ciosa</a:t>
            </a:r>
            <a:r>
              <a:rPr dirty="0" sz="900" spc="20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de</a:t>
            </a:r>
            <a:r>
              <a:rPr dirty="0" sz="900" spc="20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toda</a:t>
            </a:r>
            <a:r>
              <a:rPr dirty="0" sz="900" spc="20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la</a:t>
            </a:r>
            <a:r>
              <a:rPr dirty="0" sz="900" spc="204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25" b="1">
                <a:solidFill>
                  <a:srgbClr val="2D2A26"/>
                </a:solidFill>
                <a:latin typeface="Montserrat"/>
                <a:cs typeface="Montserrat"/>
              </a:rPr>
              <a:t>superﬁcie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del</a:t>
            </a:r>
            <a:r>
              <a:rPr dirty="0" sz="900" spc="-3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10" b="1">
                <a:solidFill>
                  <a:srgbClr val="2D2A26"/>
                </a:solidFill>
                <a:latin typeface="Montserrat"/>
                <a:cs typeface="Montserrat"/>
              </a:rPr>
              <a:t>guante</a:t>
            </a:r>
            <a:r>
              <a:rPr dirty="0" sz="900" spc="-3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10" b="1">
                <a:solidFill>
                  <a:srgbClr val="2D2A26"/>
                </a:solidFill>
                <a:latin typeface="Montserrat"/>
                <a:cs typeface="Montserrat"/>
              </a:rPr>
              <a:t>permite</a:t>
            </a:r>
            <a:r>
              <a:rPr dirty="0" sz="900" spc="-3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25" b="1">
                <a:solidFill>
                  <a:srgbClr val="2D2A26"/>
                </a:solidFill>
                <a:latin typeface="Montserrat"/>
                <a:cs typeface="Montserrat"/>
              </a:rPr>
              <a:t>detectar </a:t>
            </a:r>
            <a:r>
              <a:rPr dirty="0" sz="900" spc="-10" b="1">
                <a:solidFill>
                  <a:srgbClr val="2D2A26"/>
                </a:solidFill>
                <a:latin typeface="Montserrat"/>
                <a:cs typeface="Montserrat"/>
              </a:rPr>
              <a:t>perforaciones</a:t>
            </a:r>
            <a:r>
              <a:rPr dirty="0" sz="900" spc="-2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u</a:t>
            </a:r>
            <a:r>
              <a:rPr dirty="0" sz="900" spc="-2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otros</a:t>
            </a:r>
            <a:r>
              <a:rPr dirty="0" sz="900" spc="-25" b="1">
                <a:solidFill>
                  <a:srgbClr val="2D2A26"/>
                </a:solidFill>
                <a:latin typeface="Montserrat"/>
                <a:cs typeface="Montserrat"/>
              </a:rPr>
              <a:t> defec- </a:t>
            </a:r>
            <a:r>
              <a:rPr dirty="0" sz="900" spc="-20" b="1">
                <a:solidFill>
                  <a:srgbClr val="2D2A26"/>
                </a:solidFill>
                <a:latin typeface="Montserrat"/>
                <a:cs typeface="Montserrat"/>
              </a:rPr>
              <a:t>tos:</a:t>
            </a:r>
            <a:endParaRPr sz="900">
              <a:latin typeface="Montserrat"/>
              <a:cs typeface="Montserrat"/>
            </a:endParaRPr>
          </a:p>
          <a:p>
            <a:pPr marL="73025" indent="-60960">
              <a:lnSpc>
                <a:spcPts val="875"/>
              </a:lnSpc>
              <a:buChar char="•"/>
              <a:tabLst>
                <a:tab pos="73660" algn="l"/>
              </a:tabLst>
            </a:pPr>
            <a:r>
              <a:rPr dirty="0" sz="900" spc="-10">
                <a:solidFill>
                  <a:srgbClr val="2D2A26"/>
                </a:solidFill>
                <a:latin typeface="Montserrat"/>
                <a:cs typeface="Montserrat"/>
              </a:rPr>
              <a:t>Agujeros,</a:t>
            </a:r>
            <a:endParaRPr sz="900">
              <a:latin typeface="Montserrat"/>
              <a:cs typeface="Montserrat"/>
            </a:endParaRPr>
          </a:p>
          <a:p>
            <a:pPr marL="73025" indent="-60960">
              <a:lnSpc>
                <a:spcPts val="950"/>
              </a:lnSpc>
              <a:buChar char="•"/>
              <a:tabLst>
                <a:tab pos="73660" algn="l"/>
              </a:tabLst>
            </a:pPr>
            <a:r>
              <a:rPr dirty="0" sz="900" spc="-10">
                <a:solidFill>
                  <a:srgbClr val="2D2A26"/>
                </a:solidFill>
                <a:latin typeface="Montserrat"/>
                <a:cs typeface="Montserrat"/>
              </a:rPr>
              <a:t>Cortes,</a:t>
            </a:r>
            <a:endParaRPr sz="900">
              <a:latin typeface="Montserrat"/>
              <a:cs typeface="Montserrat"/>
            </a:endParaRPr>
          </a:p>
          <a:p>
            <a:pPr marL="73025" indent="-60960">
              <a:lnSpc>
                <a:spcPts val="950"/>
              </a:lnSpc>
              <a:buChar char="•"/>
              <a:tabLst>
                <a:tab pos="73660" algn="l"/>
              </a:tabLst>
            </a:pPr>
            <a:r>
              <a:rPr dirty="0" sz="900" spc="-30">
                <a:solidFill>
                  <a:srgbClr val="2D2A26"/>
                </a:solidFill>
                <a:latin typeface="Montserrat"/>
                <a:cs typeface="Montserrat"/>
              </a:rPr>
              <a:t>Grandes</a:t>
            </a:r>
            <a:r>
              <a:rPr dirty="0" sz="900" spc="-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10">
                <a:solidFill>
                  <a:srgbClr val="2D2A26"/>
                </a:solidFill>
                <a:latin typeface="Montserrat"/>
                <a:cs typeface="Montserrat"/>
              </a:rPr>
              <a:t>manchas,</a:t>
            </a:r>
            <a:endParaRPr sz="900">
              <a:latin typeface="Montserrat"/>
              <a:cs typeface="Montserrat"/>
            </a:endParaRPr>
          </a:p>
          <a:p>
            <a:pPr marL="73025" indent="-60960">
              <a:lnSpc>
                <a:spcPts val="950"/>
              </a:lnSpc>
              <a:buChar char="•"/>
              <a:tabLst>
                <a:tab pos="73660" algn="l"/>
              </a:tabLst>
            </a:pPr>
            <a:r>
              <a:rPr dirty="0" sz="900" spc="-10">
                <a:solidFill>
                  <a:srgbClr val="2D2A26"/>
                </a:solidFill>
                <a:latin typeface="Montserrat"/>
                <a:cs typeface="Montserrat"/>
              </a:rPr>
              <a:t>quemaduras,</a:t>
            </a:r>
            <a:endParaRPr sz="900">
              <a:latin typeface="Montserrat"/>
              <a:cs typeface="Montserrat"/>
            </a:endParaRPr>
          </a:p>
          <a:p>
            <a:pPr marL="73025" indent="-60960">
              <a:lnSpc>
                <a:spcPts val="950"/>
              </a:lnSpc>
              <a:buChar char="•"/>
              <a:tabLst>
                <a:tab pos="73660" algn="l"/>
              </a:tabLst>
            </a:pPr>
            <a:r>
              <a:rPr dirty="0" sz="900" spc="-30">
                <a:solidFill>
                  <a:srgbClr val="2D2A26"/>
                </a:solidFill>
                <a:latin typeface="Montserrat"/>
                <a:cs typeface="Montserrat"/>
              </a:rPr>
              <a:t>Alteración</a:t>
            </a:r>
            <a:r>
              <a:rPr dirty="0" sz="900" spc="-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20">
                <a:solidFill>
                  <a:srgbClr val="2D2A26"/>
                </a:solidFill>
                <a:latin typeface="Montserrat"/>
                <a:cs typeface="Montserrat"/>
              </a:rPr>
              <a:t>de</a:t>
            </a:r>
            <a:r>
              <a:rPr dirty="0" sz="900" spc="-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10">
                <a:solidFill>
                  <a:srgbClr val="2D2A26"/>
                </a:solidFill>
                <a:latin typeface="Montserrat"/>
                <a:cs typeface="Montserrat"/>
              </a:rPr>
              <a:t>materiales.</a:t>
            </a:r>
            <a:endParaRPr sz="900">
              <a:latin typeface="Montserrat"/>
              <a:cs typeface="Montserrat"/>
            </a:endParaRPr>
          </a:p>
          <a:p>
            <a:pPr algn="just" marL="12700" marR="5080">
              <a:lnSpc>
                <a:spcPts val="950"/>
              </a:lnSpc>
              <a:spcBef>
                <a:spcPts val="75"/>
              </a:spcBef>
            </a:pPr>
            <a:r>
              <a:rPr dirty="0" sz="900">
                <a:solidFill>
                  <a:srgbClr val="2D2A26"/>
                </a:solidFill>
                <a:latin typeface="Montserrat"/>
                <a:cs typeface="Montserrat"/>
              </a:rPr>
              <a:t>Se</a:t>
            </a:r>
            <a:r>
              <a:rPr dirty="0" sz="900" spc="250">
                <a:solidFill>
                  <a:srgbClr val="2D2A26"/>
                </a:solidFill>
                <a:latin typeface="Montserrat"/>
                <a:cs typeface="Montserrat"/>
              </a:rPr>
              <a:t>  </a:t>
            </a:r>
            <a:r>
              <a:rPr dirty="0" sz="900">
                <a:solidFill>
                  <a:srgbClr val="2D2A26"/>
                </a:solidFill>
                <a:latin typeface="Montserrat"/>
                <a:cs typeface="Montserrat"/>
              </a:rPr>
              <a:t>debe</a:t>
            </a:r>
            <a:r>
              <a:rPr dirty="0" sz="900" spc="250">
                <a:solidFill>
                  <a:srgbClr val="2D2A26"/>
                </a:solidFill>
                <a:latin typeface="Montserrat"/>
                <a:cs typeface="Montserrat"/>
              </a:rPr>
              <a:t>  </a:t>
            </a:r>
            <a:r>
              <a:rPr dirty="0" sz="900">
                <a:solidFill>
                  <a:srgbClr val="2D2A26"/>
                </a:solidFill>
                <a:latin typeface="Montserrat"/>
                <a:cs typeface="Montserrat"/>
              </a:rPr>
              <a:t>prestar</a:t>
            </a:r>
            <a:r>
              <a:rPr dirty="0" sz="900" spc="254">
                <a:solidFill>
                  <a:srgbClr val="2D2A26"/>
                </a:solidFill>
                <a:latin typeface="Montserrat"/>
                <a:cs typeface="Montserrat"/>
              </a:rPr>
              <a:t>  </a:t>
            </a:r>
            <a:r>
              <a:rPr dirty="0" sz="900" spc="-30">
                <a:solidFill>
                  <a:srgbClr val="2D2A26"/>
                </a:solidFill>
                <a:latin typeface="Montserrat"/>
                <a:cs typeface="Montserrat"/>
              </a:rPr>
              <a:t>especial </a:t>
            </a:r>
            <a:r>
              <a:rPr dirty="0" sz="900" spc="-25">
                <a:solidFill>
                  <a:srgbClr val="2D2A26"/>
                </a:solidFill>
                <a:latin typeface="Montserrat"/>
                <a:cs typeface="Montserrat"/>
              </a:rPr>
              <a:t>atención</a:t>
            </a:r>
            <a:r>
              <a:rPr dirty="0" sz="900" spc="-1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>
                <a:solidFill>
                  <a:srgbClr val="2D2A26"/>
                </a:solidFill>
                <a:latin typeface="Montserrat"/>
                <a:cs typeface="Montserrat"/>
              </a:rPr>
              <a:t>a</a:t>
            </a:r>
            <a:r>
              <a:rPr dirty="0" sz="900" spc="-1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>
                <a:solidFill>
                  <a:srgbClr val="2D2A26"/>
                </a:solidFill>
                <a:latin typeface="Montserrat"/>
                <a:cs typeface="Montserrat"/>
              </a:rPr>
              <a:t>la</a:t>
            </a:r>
            <a:r>
              <a:rPr dirty="0" sz="900" spc="-1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20">
                <a:solidFill>
                  <a:srgbClr val="2D2A26"/>
                </a:solidFill>
                <a:latin typeface="Montserrat"/>
                <a:cs typeface="Montserrat"/>
              </a:rPr>
              <a:t>palma,</a:t>
            </a:r>
            <a:r>
              <a:rPr dirty="0" sz="900" spc="-1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>
                <a:solidFill>
                  <a:srgbClr val="2D2A26"/>
                </a:solidFill>
                <a:latin typeface="Montserrat"/>
                <a:cs typeface="Montserrat"/>
              </a:rPr>
              <a:t>los</a:t>
            </a:r>
            <a:r>
              <a:rPr dirty="0" sz="900" spc="-1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35">
                <a:solidFill>
                  <a:srgbClr val="2D2A26"/>
                </a:solidFill>
                <a:latin typeface="Montserrat"/>
                <a:cs typeface="Montserrat"/>
              </a:rPr>
              <a:t>dedos</a:t>
            </a:r>
            <a:r>
              <a:rPr dirty="0" sz="900">
                <a:solidFill>
                  <a:srgbClr val="2D2A26"/>
                </a:solidFill>
                <a:latin typeface="Montserrat"/>
                <a:cs typeface="Montserrat"/>
              </a:rPr>
              <a:t> y</a:t>
            </a:r>
            <a:r>
              <a:rPr dirty="0" sz="900" spc="-4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25">
                <a:solidFill>
                  <a:srgbClr val="2D2A26"/>
                </a:solidFill>
                <a:latin typeface="Montserrat"/>
                <a:cs typeface="Montserrat"/>
              </a:rPr>
              <a:t>entre</a:t>
            </a:r>
            <a:r>
              <a:rPr dirty="0" sz="900" spc="-3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10">
                <a:solidFill>
                  <a:srgbClr val="2D2A26"/>
                </a:solidFill>
                <a:latin typeface="Montserrat"/>
                <a:cs typeface="Montserrat"/>
              </a:rPr>
              <a:t>los</a:t>
            </a:r>
            <a:r>
              <a:rPr dirty="0" sz="900" spc="-3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10">
                <a:solidFill>
                  <a:srgbClr val="2D2A26"/>
                </a:solidFill>
                <a:latin typeface="Montserrat"/>
                <a:cs typeface="Montserrat"/>
              </a:rPr>
              <a:t>dedos.</a:t>
            </a:r>
            <a:endParaRPr sz="900">
              <a:latin typeface="Montserrat"/>
              <a:cs typeface="Montserrat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2193503" y="4095355"/>
            <a:ext cx="168211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600" spc="-30">
                <a:solidFill>
                  <a:srgbClr val="2D2A26"/>
                </a:solidFill>
                <a:latin typeface="Montserrat"/>
                <a:cs typeface="Montserrat"/>
              </a:rPr>
              <a:t>*Para</a:t>
            </a:r>
            <a:r>
              <a:rPr dirty="0" sz="600" spc="-1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20">
                <a:solidFill>
                  <a:srgbClr val="2D2A26"/>
                </a:solidFill>
                <a:latin typeface="Montserrat"/>
                <a:cs typeface="Montserrat"/>
              </a:rPr>
              <a:t>los </a:t>
            </a:r>
            <a:r>
              <a:rPr dirty="0" sz="600" spc="-35">
                <a:solidFill>
                  <a:srgbClr val="2D2A26"/>
                </a:solidFill>
                <a:latin typeface="Montserrat"/>
                <a:cs typeface="Montserrat"/>
              </a:rPr>
              <a:t>guantes</a:t>
            </a:r>
            <a:r>
              <a:rPr dirty="0" sz="600" spc="-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20">
                <a:solidFill>
                  <a:srgbClr val="2D2A26"/>
                </a:solidFill>
                <a:latin typeface="Montserrat"/>
                <a:cs typeface="Montserrat"/>
              </a:rPr>
              <a:t>de</a:t>
            </a:r>
            <a:r>
              <a:rPr dirty="0" sz="600" spc="-1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25">
                <a:solidFill>
                  <a:srgbClr val="2D2A26"/>
                </a:solidFill>
                <a:latin typeface="Montserrat"/>
                <a:cs typeface="Montserrat"/>
              </a:rPr>
              <a:t>clase</a:t>
            </a:r>
            <a:r>
              <a:rPr dirty="0" sz="600" spc="-1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0">
                <a:solidFill>
                  <a:srgbClr val="2D2A26"/>
                </a:solidFill>
                <a:latin typeface="Montserrat"/>
                <a:cs typeface="Montserrat"/>
              </a:rPr>
              <a:t>00</a:t>
            </a:r>
            <a:r>
              <a:rPr dirty="0" sz="600" spc="-1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>
                <a:solidFill>
                  <a:srgbClr val="2D2A26"/>
                </a:solidFill>
                <a:latin typeface="Montserrat"/>
                <a:cs typeface="Montserrat"/>
              </a:rPr>
              <a:t>y</a:t>
            </a:r>
            <a:r>
              <a:rPr dirty="0" sz="600" spc="-10">
                <a:solidFill>
                  <a:srgbClr val="2D2A26"/>
                </a:solidFill>
                <a:latin typeface="Montserrat"/>
                <a:cs typeface="Montserrat"/>
              </a:rPr>
              <a:t> 0, </a:t>
            </a:r>
            <a:r>
              <a:rPr dirty="0" sz="600">
                <a:solidFill>
                  <a:srgbClr val="2D2A26"/>
                </a:solidFill>
                <a:latin typeface="Montserrat"/>
                <a:cs typeface="Montserrat"/>
              </a:rPr>
              <a:t>la</a:t>
            </a:r>
            <a:r>
              <a:rPr dirty="0" sz="600" spc="-1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45">
                <a:solidFill>
                  <a:srgbClr val="2D2A26"/>
                </a:solidFill>
                <a:latin typeface="Montserrat"/>
                <a:cs typeface="Montserrat"/>
              </a:rPr>
              <a:t>comproba-</a:t>
            </a:r>
            <a:r>
              <a:rPr dirty="0" sz="600" spc="50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10">
                <a:solidFill>
                  <a:srgbClr val="2D2A26"/>
                </a:solidFill>
                <a:latin typeface="Montserrat"/>
                <a:cs typeface="Montserrat"/>
              </a:rPr>
              <a:t>ción</a:t>
            </a:r>
            <a:r>
              <a:rPr dirty="0" sz="600" spc="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>
                <a:solidFill>
                  <a:srgbClr val="2D2A26"/>
                </a:solidFill>
                <a:latin typeface="Montserrat"/>
                <a:cs typeface="Montserrat"/>
              </a:rPr>
              <a:t>de las</a:t>
            </a:r>
            <a:r>
              <a:rPr dirty="0" sz="600" spc="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20">
                <a:solidFill>
                  <a:srgbClr val="2D2A26"/>
                </a:solidFill>
                <a:latin typeface="Montserrat"/>
                <a:cs typeface="Montserrat"/>
              </a:rPr>
              <a:t>fugas</a:t>
            </a:r>
            <a:r>
              <a:rPr dirty="0" sz="600" spc="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>
                <a:solidFill>
                  <a:srgbClr val="2D2A26"/>
                </a:solidFill>
                <a:latin typeface="Montserrat"/>
                <a:cs typeface="Montserrat"/>
              </a:rPr>
              <a:t>de</a:t>
            </a:r>
            <a:r>
              <a:rPr dirty="0" sz="600" spc="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10">
                <a:solidFill>
                  <a:srgbClr val="2D2A26"/>
                </a:solidFill>
                <a:latin typeface="Montserrat"/>
                <a:cs typeface="Montserrat"/>
              </a:rPr>
              <a:t>aire</a:t>
            </a:r>
            <a:r>
              <a:rPr dirty="0" sz="600" spc="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>
                <a:solidFill>
                  <a:srgbClr val="2D2A26"/>
                </a:solidFill>
                <a:latin typeface="Montserrat"/>
                <a:cs typeface="Montserrat"/>
              </a:rPr>
              <a:t>y</a:t>
            </a:r>
            <a:r>
              <a:rPr dirty="0" sz="600" spc="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>
                <a:solidFill>
                  <a:srgbClr val="2D2A26"/>
                </a:solidFill>
                <a:latin typeface="Montserrat"/>
                <a:cs typeface="Montserrat"/>
              </a:rPr>
              <a:t>la</a:t>
            </a:r>
            <a:r>
              <a:rPr dirty="0" sz="600" spc="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0">
                <a:solidFill>
                  <a:srgbClr val="2D2A26"/>
                </a:solidFill>
                <a:latin typeface="Montserrat"/>
                <a:cs typeface="Montserrat"/>
              </a:rPr>
              <a:t>inspección</a:t>
            </a:r>
            <a:r>
              <a:rPr dirty="0" sz="600" spc="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5">
                <a:solidFill>
                  <a:srgbClr val="2D2A26"/>
                </a:solidFill>
                <a:latin typeface="Montserrat"/>
                <a:cs typeface="Montserrat"/>
              </a:rPr>
              <a:t>visual</a:t>
            </a:r>
            <a:r>
              <a:rPr dirty="0" sz="600" spc="50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45">
                <a:solidFill>
                  <a:srgbClr val="2D2A26"/>
                </a:solidFill>
                <a:latin typeface="Montserrat"/>
                <a:cs typeface="Montserrat"/>
              </a:rPr>
              <a:t>también</a:t>
            </a:r>
            <a:r>
              <a:rPr dirty="0" sz="600" spc="2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50">
                <a:solidFill>
                  <a:srgbClr val="2D2A26"/>
                </a:solidFill>
                <a:latin typeface="Montserrat"/>
                <a:cs typeface="Montserrat"/>
              </a:rPr>
              <a:t>pueden</a:t>
            </a:r>
            <a:r>
              <a:rPr dirty="0" sz="600" spc="2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40">
                <a:solidFill>
                  <a:srgbClr val="2D2A26"/>
                </a:solidFill>
                <a:latin typeface="Montserrat"/>
                <a:cs typeface="Montserrat"/>
              </a:rPr>
              <a:t>considerarse</a:t>
            </a:r>
            <a:r>
              <a:rPr dirty="0" sz="600" spc="3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45">
                <a:solidFill>
                  <a:srgbClr val="2D2A26"/>
                </a:solidFill>
                <a:latin typeface="Montserrat"/>
                <a:cs typeface="Montserrat"/>
              </a:rPr>
              <a:t>suﬁcientes</a:t>
            </a:r>
            <a:r>
              <a:rPr dirty="0" sz="600" spc="2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55">
                <a:solidFill>
                  <a:srgbClr val="2D2A26"/>
                </a:solidFill>
                <a:latin typeface="Montserrat"/>
                <a:cs typeface="Montserrat"/>
              </a:rPr>
              <a:t>para</a:t>
            </a:r>
            <a:r>
              <a:rPr dirty="0" sz="600" spc="3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5">
                <a:solidFill>
                  <a:srgbClr val="2D2A26"/>
                </a:solidFill>
                <a:latin typeface="Montserrat"/>
                <a:cs typeface="Montserrat"/>
              </a:rPr>
              <a:t>la</a:t>
            </a:r>
            <a:r>
              <a:rPr dirty="0" sz="600" spc="50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40">
                <a:solidFill>
                  <a:srgbClr val="2D2A26"/>
                </a:solidFill>
                <a:latin typeface="Montserrat"/>
                <a:cs typeface="Montserrat"/>
              </a:rPr>
              <a:t>inspección</a:t>
            </a:r>
            <a:r>
              <a:rPr dirty="0" sz="600" spc="2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5">
                <a:solidFill>
                  <a:srgbClr val="2D2A26"/>
                </a:solidFill>
                <a:latin typeface="Montserrat"/>
                <a:cs typeface="Montserrat"/>
              </a:rPr>
              <a:t>periódica</a:t>
            </a:r>
            <a:r>
              <a:rPr dirty="0" sz="600" spc="2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45">
                <a:solidFill>
                  <a:srgbClr val="2D2A26"/>
                </a:solidFill>
                <a:latin typeface="Montserrat"/>
                <a:cs typeface="Montserrat"/>
              </a:rPr>
              <a:t>(EN</a:t>
            </a:r>
            <a:r>
              <a:rPr dirty="0" sz="600" spc="2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10">
                <a:solidFill>
                  <a:srgbClr val="2D2A26"/>
                </a:solidFill>
                <a:latin typeface="Montserrat"/>
                <a:cs typeface="Montserrat"/>
              </a:rPr>
              <a:t>60903).</a:t>
            </a:r>
            <a:endParaRPr sz="600">
              <a:latin typeface="Montserrat"/>
              <a:cs typeface="Montserrat"/>
            </a:endParaRPr>
          </a:p>
        </p:txBody>
      </p:sp>
      <p:grpSp>
        <p:nvGrpSpPr>
          <p:cNvPr id="37" name="object 37" descr=""/>
          <p:cNvGrpSpPr/>
          <p:nvPr/>
        </p:nvGrpSpPr>
        <p:grpSpPr>
          <a:xfrm>
            <a:off x="2086093" y="4629332"/>
            <a:ext cx="1889125" cy="1529080"/>
            <a:chOff x="2086093" y="4629332"/>
            <a:chExt cx="1889125" cy="1529080"/>
          </a:xfrm>
        </p:grpSpPr>
        <p:sp>
          <p:nvSpPr>
            <p:cNvPr id="38" name="object 38" descr=""/>
            <p:cNvSpPr/>
            <p:nvPr/>
          </p:nvSpPr>
          <p:spPr>
            <a:xfrm>
              <a:off x="2130543" y="4673782"/>
              <a:ext cx="1800225" cy="1440180"/>
            </a:xfrm>
            <a:custGeom>
              <a:avLst/>
              <a:gdLst/>
              <a:ahLst/>
              <a:cxnLst/>
              <a:rect l="l" t="t" r="r" b="b"/>
              <a:pathLst>
                <a:path w="1800225" h="1440179">
                  <a:moveTo>
                    <a:pt x="1691995" y="0"/>
                  </a:moveTo>
                  <a:lnTo>
                    <a:pt x="108000" y="0"/>
                  </a:lnTo>
                  <a:lnTo>
                    <a:pt x="65960" y="8488"/>
                  </a:lnTo>
                  <a:lnTo>
                    <a:pt x="31630" y="31635"/>
                  </a:lnTo>
                  <a:lnTo>
                    <a:pt x="8486" y="65965"/>
                  </a:lnTo>
                  <a:lnTo>
                    <a:pt x="0" y="108000"/>
                  </a:lnTo>
                  <a:lnTo>
                    <a:pt x="0" y="1332001"/>
                  </a:lnTo>
                  <a:lnTo>
                    <a:pt x="8486" y="1374042"/>
                  </a:lnTo>
                  <a:lnTo>
                    <a:pt x="31630" y="1408371"/>
                  </a:lnTo>
                  <a:lnTo>
                    <a:pt x="65960" y="1431515"/>
                  </a:lnTo>
                  <a:lnTo>
                    <a:pt x="108000" y="1440002"/>
                  </a:lnTo>
                  <a:lnTo>
                    <a:pt x="1691995" y="1440002"/>
                  </a:lnTo>
                  <a:lnTo>
                    <a:pt x="1734036" y="1431515"/>
                  </a:lnTo>
                  <a:lnTo>
                    <a:pt x="1768365" y="1408371"/>
                  </a:lnTo>
                  <a:lnTo>
                    <a:pt x="1791509" y="1374042"/>
                  </a:lnTo>
                  <a:lnTo>
                    <a:pt x="1799996" y="1332001"/>
                  </a:lnTo>
                  <a:lnTo>
                    <a:pt x="1799996" y="108000"/>
                  </a:lnTo>
                  <a:lnTo>
                    <a:pt x="1791509" y="65965"/>
                  </a:lnTo>
                  <a:lnTo>
                    <a:pt x="1768365" y="31635"/>
                  </a:lnTo>
                  <a:lnTo>
                    <a:pt x="1734036" y="8488"/>
                  </a:lnTo>
                  <a:lnTo>
                    <a:pt x="1691995" y="0"/>
                  </a:lnTo>
                  <a:close/>
                </a:path>
              </a:pathLst>
            </a:custGeom>
            <a:solidFill>
              <a:srgbClr val="FF51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2130543" y="4673782"/>
              <a:ext cx="1800225" cy="1440180"/>
            </a:xfrm>
            <a:custGeom>
              <a:avLst/>
              <a:gdLst/>
              <a:ahLst/>
              <a:cxnLst/>
              <a:rect l="l" t="t" r="r" b="b"/>
              <a:pathLst>
                <a:path w="1800225" h="1440179">
                  <a:moveTo>
                    <a:pt x="1691995" y="1440002"/>
                  </a:moveTo>
                  <a:lnTo>
                    <a:pt x="108000" y="1440002"/>
                  </a:lnTo>
                  <a:lnTo>
                    <a:pt x="65960" y="1431515"/>
                  </a:lnTo>
                  <a:lnTo>
                    <a:pt x="31630" y="1408371"/>
                  </a:lnTo>
                  <a:lnTo>
                    <a:pt x="8486" y="1374042"/>
                  </a:lnTo>
                  <a:lnTo>
                    <a:pt x="0" y="1332001"/>
                  </a:lnTo>
                  <a:lnTo>
                    <a:pt x="0" y="108000"/>
                  </a:lnTo>
                  <a:lnTo>
                    <a:pt x="8486" y="65965"/>
                  </a:lnTo>
                  <a:lnTo>
                    <a:pt x="31630" y="31635"/>
                  </a:lnTo>
                  <a:lnTo>
                    <a:pt x="65960" y="8488"/>
                  </a:lnTo>
                  <a:lnTo>
                    <a:pt x="108000" y="0"/>
                  </a:lnTo>
                  <a:lnTo>
                    <a:pt x="1691995" y="0"/>
                  </a:lnTo>
                  <a:lnTo>
                    <a:pt x="1734036" y="8488"/>
                  </a:lnTo>
                  <a:lnTo>
                    <a:pt x="1768365" y="31635"/>
                  </a:lnTo>
                  <a:lnTo>
                    <a:pt x="1791509" y="65965"/>
                  </a:lnTo>
                  <a:lnTo>
                    <a:pt x="1799996" y="108000"/>
                  </a:lnTo>
                  <a:lnTo>
                    <a:pt x="1799996" y="1332001"/>
                  </a:lnTo>
                  <a:lnTo>
                    <a:pt x="1791509" y="1374042"/>
                  </a:lnTo>
                  <a:lnTo>
                    <a:pt x="1768365" y="1408371"/>
                  </a:lnTo>
                  <a:lnTo>
                    <a:pt x="1734036" y="1431515"/>
                  </a:lnTo>
                  <a:lnTo>
                    <a:pt x="1691995" y="1440002"/>
                  </a:lnTo>
                  <a:close/>
                </a:path>
              </a:pathLst>
            </a:custGeom>
            <a:ln w="889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2130543" y="4673782"/>
              <a:ext cx="1800225" cy="1440180"/>
            </a:xfrm>
            <a:custGeom>
              <a:avLst/>
              <a:gdLst/>
              <a:ahLst/>
              <a:cxnLst/>
              <a:rect l="l" t="t" r="r" b="b"/>
              <a:pathLst>
                <a:path w="1800225" h="1440179">
                  <a:moveTo>
                    <a:pt x="1691995" y="1440002"/>
                  </a:moveTo>
                  <a:lnTo>
                    <a:pt x="108000" y="1440002"/>
                  </a:lnTo>
                  <a:lnTo>
                    <a:pt x="65960" y="1431515"/>
                  </a:lnTo>
                  <a:lnTo>
                    <a:pt x="31630" y="1408371"/>
                  </a:lnTo>
                  <a:lnTo>
                    <a:pt x="8486" y="1374042"/>
                  </a:lnTo>
                  <a:lnTo>
                    <a:pt x="0" y="1332001"/>
                  </a:lnTo>
                  <a:lnTo>
                    <a:pt x="0" y="108000"/>
                  </a:lnTo>
                  <a:lnTo>
                    <a:pt x="8486" y="65965"/>
                  </a:lnTo>
                  <a:lnTo>
                    <a:pt x="31630" y="31635"/>
                  </a:lnTo>
                  <a:lnTo>
                    <a:pt x="65960" y="8488"/>
                  </a:lnTo>
                  <a:lnTo>
                    <a:pt x="108000" y="0"/>
                  </a:lnTo>
                  <a:lnTo>
                    <a:pt x="1691995" y="0"/>
                  </a:lnTo>
                  <a:lnTo>
                    <a:pt x="1734036" y="8488"/>
                  </a:lnTo>
                  <a:lnTo>
                    <a:pt x="1768365" y="31635"/>
                  </a:lnTo>
                  <a:lnTo>
                    <a:pt x="1791509" y="65965"/>
                  </a:lnTo>
                  <a:lnTo>
                    <a:pt x="1799996" y="108000"/>
                  </a:lnTo>
                  <a:lnTo>
                    <a:pt x="1799996" y="1332001"/>
                  </a:lnTo>
                  <a:lnTo>
                    <a:pt x="1791509" y="1374042"/>
                  </a:lnTo>
                  <a:lnTo>
                    <a:pt x="1768365" y="1408371"/>
                  </a:lnTo>
                  <a:lnTo>
                    <a:pt x="1734036" y="1431515"/>
                  </a:lnTo>
                  <a:lnTo>
                    <a:pt x="1691995" y="144000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 descr=""/>
          <p:cNvSpPr txBox="1"/>
          <p:nvPr/>
        </p:nvSpPr>
        <p:spPr>
          <a:xfrm>
            <a:off x="2246047" y="4721077"/>
            <a:ext cx="1569085" cy="2679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 marR="5080" indent="7620">
              <a:lnSpc>
                <a:spcPts val="950"/>
              </a:lnSpc>
              <a:spcBef>
                <a:spcPts val="140"/>
              </a:spcBef>
            </a:pP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ESTE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CONTROL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DEBE</a:t>
            </a:r>
            <a:r>
              <a:rPr dirty="0" sz="800" spc="-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REALI-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ZARSE</a:t>
            </a:r>
            <a:r>
              <a:rPr dirty="0" sz="800" spc="-2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ANTES</a:t>
            </a:r>
            <a:r>
              <a:rPr dirty="0" sz="800" spc="-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DE</a:t>
            </a:r>
            <a:r>
              <a:rPr dirty="0" sz="800" spc="-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CADA</a:t>
            </a:r>
            <a:r>
              <a:rPr dirty="0" sz="800" spc="-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20" b="1">
                <a:solidFill>
                  <a:srgbClr val="2D2A26"/>
                </a:solidFill>
                <a:latin typeface="Montserrat"/>
                <a:cs typeface="Montserrat"/>
              </a:rPr>
              <a:t>USO.</a:t>
            </a:r>
            <a:endParaRPr sz="800">
              <a:latin typeface="Montserrat"/>
              <a:cs typeface="Montserrat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2189732" y="5083027"/>
            <a:ext cx="1691639" cy="62992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algn="just" marL="12700" marR="10160">
              <a:lnSpc>
                <a:spcPts val="950"/>
              </a:lnSpc>
              <a:spcBef>
                <a:spcPts val="140"/>
              </a:spcBef>
            </a:pPr>
            <a:r>
              <a:rPr dirty="0" sz="800" spc="-30" b="1">
                <a:solidFill>
                  <a:srgbClr val="FFFFFF"/>
                </a:solidFill>
                <a:latin typeface="Montserrat"/>
                <a:cs typeface="Montserrat"/>
              </a:rPr>
              <a:t>EN</a:t>
            </a:r>
            <a:r>
              <a:rPr dirty="0" sz="800" spc="-25" b="1">
                <a:solidFill>
                  <a:srgbClr val="FFFFFF"/>
                </a:solidFill>
                <a:latin typeface="Montserrat"/>
                <a:cs typeface="Montserrat"/>
              </a:rPr>
              <a:t> CASO</a:t>
            </a:r>
            <a:r>
              <a:rPr dirty="0" sz="800" spc="-2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30" b="1">
                <a:solidFill>
                  <a:srgbClr val="FFFFFF"/>
                </a:solidFill>
                <a:latin typeface="Montserrat"/>
                <a:cs typeface="Montserrat"/>
              </a:rPr>
              <a:t>DE</a:t>
            </a:r>
            <a:r>
              <a:rPr dirty="0" sz="800" spc="-2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25" b="1">
                <a:solidFill>
                  <a:srgbClr val="FFFFFF"/>
                </a:solidFill>
                <a:latin typeface="Montserrat"/>
                <a:cs typeface="Montserrat"/>
              </a:rPr>
              <a:t>DEFECTO </a:t>
            </a:r>
            <a:r>
              <a:rPr dirty="0" sz="800" spc="-30" b="1">
                <a:solidFill>
                  <a:srgbClr val="FFFFFF"/>
                </a:solidFill>
                <a:latin typeface="Montserrat"/>
                <a:cs typeface="Montserrat"/>
              </a:rPr>
              <a:t>NO</a:t>
            </a:r>
            <a:r>
              <a:rPr dirty="0" sz="800" spc="-20" b="1">
                <a:solidFill>
                  <a:srgbClr val="FFFFFF"/>
                </a:solidFill>
                <a:latin typeface="Montserrat"/>
                <a:cs typeface="Montserrat"/>
              </a:rPr>
              <a:t> UTILI-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ZAR</a:t>
            </a:r>
            <a:r>
              <a:rPr dirty="0" sz="800" spc="-5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EL</a:t>
            </a:r>
            <a:r>
              <a:rPr dirty="0" sz="800" spc="-4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FFFFFF"/>
                </a:solidFill>
                <a:latin typeface="Montserrat"/>
                <a:cs typeface="Montserrat"/>
              </a:rPr>
              <a:t>GUANTE.</a:t>
            </a:r>
            <a:endParaRPr sz="800">
              <a:latin typeface="Montserrat"/>
              <a:cs typeface="Montserrat"/>
            </a:endParaRPr>
          </a:p>
          <a:p>
            <a:pPr algn="just" marL="12700" marR="5080">
              <a:lnSpc>
                <a:spcPts val="950"/>
              </a:lnSpc>
            </a:pP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EN</a:t>
            </a:r>
            <a:r>
              <a:rPr dirty="0" sz="800" spc="-3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FFFFFF"/>
                </a:solidFill>
                <a:latin typeface="Montserrat"/>
                <a:cs typeface="Montserrat"/>
              </a:rPr>
              <a:t>CASO</a:t>
            </a:r>
            <a:r>
              <a:rPr dirty="0" sz="800" spc="-2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DE</a:t>
            </a:r>
            <a:r>
              <a:rPr dirty="0" sz="800" spc="-2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DUDA,</a:t>
            </a:r>
            <a:r>
              <a:rPr dirty="0" sz="800" spc="-3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NO</a:t>
            </a:r>
            <a:r>
              <a:rPr dirty="0" sz="800" spc="-2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FFFFFF"/>
                </a:solidFill>
                <a:latin typeface="Montserrat"/>
                <a:cs typeface="Montserrat"/>
              </a:rPr>
              <a:t>UTILICE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EL</a:t>
            </a:r>
            <a:r>
              <a:rPr dirty="0" sz="800" spc="2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GUANTE</a:t>
            </a:r>
            <a:r>
              <a:rPr dirty="0" sz="800" spc="3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Y</a:t>
            </a:r>
            <a:r>
              <a:rPr dirty="0" sz="800" spc="2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FFFFFF"/>
                </a:solidFill>
                <a:latin typeface="Montserrat"/>
                <a:cs typeface="Montserrat"/>
              </a:rPr>
              <a:t>DEVUELVA</a:t>
            </a:r>
            <a:r>
              <a:rPr dirty="0" sz="800" spc="2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20" b="1">
                <a:solidFill>
                  <a:srgbClr val="FFFFFF"/>
                </a:solidFill>
                <a:latin typeface="Montserrat"/>
                <a:cs typeface="Montserrat"/>
              </a:rPr>
              <a:t>PARA </a:t>
            </a:r>
            <a:r>
              <a:rPr dirty="0" sz="800" spc="-45" b="1">
                <a:solidFill>
                  <a:srgbClr val="FFFFFF"/>
                </a:solidFill>
                <a:latin typeface="Montserrat"/>
                <a:cs typeface="Montserrat"/>
              </a:rPr>
              <a:t>UNA</a:t>
            </a:r>
            <a:r>
              <a:rPr dirty="0" sz="800" spc="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50" b="1">
                <a:solidFill>
                  <a:srgbClr val="FFFFFF"/>
                </a:solidFill>
                <a:latin typeface="Montserrat"/>
                <a:cs typeface="Montserrat"/>
              </a:rPr>
              <a:t>NUEVA</a:t>
            </a:r>
            <a:r>
              <a:rPr dirty="0" sz="800" spc="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50" b="1">
                <a:solidFill>
                  <a:srgbClr val="FFFFFF"/>
                </a:solidFill>
                <a:latin typeface="Montserrat"/>
                <a:cs typeface="Montserrat"/>
              </a:rPr>
              <a:t>PRUEBA</a:t>
            </a:r>
            <a:r>
              <a:rPr dirty="0" sz="800" spc="1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40" b="1">
                <a:solidFill>
                  <a:srgbClr val="FFFFFF"/>
                </a:solidFill>
                <a:latin typeface="Montserrat"/>
                <a:cs typeface="Montserrat"/>
              </a:rPr>
              <a:t>ELÉCTRICA.</a:t>
            </a:r>
            <a:endParaRPr sz="800">
              <a:latin typeface="Montserrat"/>
              <a:cs typeface="Montserrat"/>
            </a:endParaRPr>
          </a:p>
        </p:txBody>
      </p:sp>
      <p:grpSp>
        <p:nvGrpSpPr>
          <p:cNvPr id="43" name="object 43" descr=""/>
          <p:cNvGrpSpPr/>
          <p:nvPr/>
        </p:nvGrpSpPr>
        <p:grpSpPr>
          <a:xfrm>
            <a:off x="142092" y="1065339"/>
            <a:ext cx="1889125" cy="3509010"/>
            <a:chOff x="142092" y="1065339"/>
            <a:chExt cx="1889125" cy="3509010"/>
          </a:xfrm>
        </p:grpSpPr>
        <p:sp>
          <p:nvSpPr>
            <p:cNvPr id="44" name="object 44" descr=""/>
            <p:cNvSpPr/>
            <p:nvPr/>
          </p:nvSpPr>
          <p:spPr>
            <a:xfrm>
              <a:off x="186542" y="1109789"/>
              <a:ext cx="1800225" cy="3420110"/>
            </a:xfrm>
            <a:custGeom>
              <a:avLst/>
              <a:gdLst/>
              <a:ahLst/>
              <a:cxnLst/>
              <a:rect l="l" t="t" r="r" b="b"/>
              <a:pathLst>
                <a:path w="1800225" h="3420110">
                  <a:moveTo>
                    <a:pt x="1691995" y="0"/>
                  </a:moveTo>
                  <a:lnTo>
                    <a:pt x="108000" y="0"/>
                  </a:lnTo>
                  <a:lnTo>
                    <a:pt x="65960" y="8486"/>
                  </a:lnTo>
                  <a:lnTo>
                    <a:pt x="31630" y="31630"/>
                  </a:lnTo>
                  <a:lnTo>
                    <a:pt x="8486" y="65960"/>
                  </a:lnTo>
                  <a:lnTo>
                    <a:pt x="0" y="108000"/>
                  </a:lnTo>
                  <a:lnTo>
                    <a:pt x="0" y="3311994"/>
                  </a:lnTo>
                  <a:lnTo>
                    <a:pt x="8486" y="3354035"/>
                  </a:lnTo>
                  <a:lnTo>
                    <a:pt x="31630" y="3388364"/>
                  </a:lnTo>
                  <a:lnTo>
                    <a:pt x="65960" y="3411509"/>
                  </a:lnTo>
                  <a:lnTo>
                    <a:pt x="108000" y="3419995"/>
                  </a:lnTo>
                  <a:lnTo>
                    <a:pt x="1691995" y="3419995"/>
                  </a:lnTo>
                  <a:lnTo>
                    <a:pt x="1734036" y="3411509"/>
                  </a:lnTo>
                  <a:lnTo>
                    <a:pt x="1768365" y="3388364"/>
                  </a:lnTo>
                  <a:lnTo>
                    <a:pt x="1791509" y="3354035"/>
                  </a:lnTo>
                  <a:lnTo>
                    <a:pt x="1799996" y="3311994"/>
                  </a:lnTo>
                  <a:lnTo>
                    <a:pt x="1799996" y="108000"/>
                  </a:lnTo>
                  <a:lnTo>
                    <a:pt x="1791509" y="65960"/>
                  </a:lnTo>
                  <a:lnTo>
                    <a:pt x="1768365" y="31630"/>
                  </a:lnTo>
                  <a:lnTo>
                    <a:pt x="1734036" y="8486"/>
                  </a:lnTo>
                  <a:lnTo>
                    <a:pt x="16919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186542" y="1109789"/>
              <a:ext cx="1800225" cy="3420110"/>
            </a:xfrm>
            <a:custGeom>
              <a:avLst/>
              <a:gdLst/>
              <a:ahLst/>
              <a:cxnLst/>
              <a:rect l="l" t="t" r="r" b="b"/>
              <a:pathLst>
                <a:path w="1800225" h="3420110">
                  <a:moveTo>
                    <a:pt x="1691995" y="3419995"/>
                  </a:moveTo>
                  <a:lnTo>
                    <a:pt x="108000" y="3419995"/>
                  </a:lnTo>
                  <a:lnTo>
                    <a:pt x="65960" y="3411509"/>
                  </a:lnTo>
                  <a:lnTo>
                    <a:pt x="31630" y="3388364"/>
                  </a:lnTo>
                  <a:lnTo>
                    <a:pt x="8486" y="3354035"/>
                  </a:lnTo>
                  <a:lnTo>
                    <a:pt x="0" y="3311994"/>
                  </a:lnTo>
                  <a:lnTo>
                    <a:pt x="0" y="108000"/>
                  </a:lnTo>
                  <a:lnTo>
                    <a:pt x="8486" y="65960"/>
                  </a:lnTo>
                  <a:lnTo>
                    <a:pt x="31630" y="31630"/>
                  </a:lnTo>
                  <a:lnTo>
                    <a:pt x="65960" y="8486"/>
                  </a:lnTo>
                  <a:lnTo>
                    <a:pt x="108000" y="0"/>
                  </a:lnTo>
                  <a:lnTo>
                    <a:pt x="1691995" y="0"/>
                  </a:lnTo>
                  <a:lnTo>
                    <a:pt x="1734036" y="8486"/>
                  </a:lnTo>
                  <a:lnTo>
                    <a:pt x="1768365" y="31630"/>
                  </a:lnTo>
                  <a:lnTo>
                    <a:pt x="1791509" y="65960"/>
                  </a:lnTo>
                  <a:lnTo>
                    <a:pt x="1799996" y="108000"/>
                  </a:lnTo>
                  <a:lnTo>
                    <a:pt x="1799996" y="3311994"/>
                  </a:lnTo>
                  <a:lnTo>
                    <a:pt x="1791509" y="3354035"/>
                  </a:lnTo>
                  <a:lnTo>
                    <a:pt x="1768365" y="3388364"/>
                  </a:lnTo>
                  <a:lnTo>
                    <a:pt x="1734036" y="3411509"/>
                  </a:lnTo>
                  <a:lnTo>
                    <a:pt x="1691995" y="3419995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186542" y="1109789"/>
              <a:ext cx="1800225" cy="3420110"/>
            </a:xfrm>
            <a:custGeom>
              <a:avLst/>
              <a:gdLst/>
              <a:ahLst/>
              <a:cxnLst/>
              <a:rect l="l" t="t" r="r" b="b"/>
              <a:pathLst>
                <a:path w="1800225" h="3420110">
                  <a:moveTo>
                    <a:pt x="1691995" y="3419995"/>
                  </a:moveTo>
                  <a:lnTo>
                    <a:pt x="108000" y="3419995"/>
                  </a:lnTo>
                  <a:lnTo>
                    <a:pt x="65960" y="3411509"/>
                  </a:lnTo>
                  <a:lnTo>
                    <a:pt x="31630" y="3388364"/>
                  </a:lnTo>
                  <a:lnTo>
                    <a:pt x="8486" y="3354035"/>
                  </a:lnTo>
                  <a:lnTo>
                    <a:pt x="0" y="3311994"/>
                  </a:lnTo>
                  <a:lnTo>
                    <a:pt x="0" y="108000"/>
                  </a:lnTo>
                  <a:lnTo>
                    <a:pt x="8486" y="65960"/>
                  </a:lnTo>
                  <a:lnTo>
                    <a:pt x="31630" y="31630"/>
                  </a:lnTo>
                  <a:lnTo>
                    <a:pt x="65960" y="8486"/>
                  </a:lnTo>
                  <a:lnTo>
                    <a:pt x="108000" y="0"/>
                  </a:lnTo>
                  <a:lnTo>
                    <a:pt x="1691995" y="0"/>
                  </a:lnTo>
                  <a:lnTo>
                    <a:pt x="1734036" y="8486"/>
                  </a:lnTo>
                  <a:lnTo>
                    <a:pt x="1768365" y="31630"/>
                  </a:lnTo>
                  <a:lnTo>
                    <a:pt x="1791509" y="65960"/>
                  </a:lnTo>
                  <a:lnTo>
                    <a:pt x="1799996" y="108000"/>
                  </a:lnTo>
                  <a:lnTo>
                    <a:pt x="1799996" y="3311994"/>
                  </a:lnTo>
                  <a:lnTo>
                    <a:pt x="1791509" y="3354035"/>
                  </a:lnTo>
                  <a:lnTo>
                    <a:pt x="1768365" y="3388364"/>
                  </a:lnTo>
                  <a:lnTo>
                    <a:pt x="1734036" y="3411509"/>
                  </a:lnTo>
                  <a:lnTo>
                    <a:pt x="1691995" y="3419995"/>
                  </a:lnTo>
                  <a:close/>
                </a:path>
              </a:pathLst>
            </a:custGeom>
            <a:ln w="254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 descr=""/>
          <p:cNvSpPr txBox="1"/>
          <p:nvPr/>
        </p:nvSpPr>
        <p:spPr>
          <a:xfrm>
            <a:off x="249510" y="1175093"/>
            <a:ext cx="1682114" cy="231902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just" marL="12700" marR="5080">
              <a:lnSpc>
                <a:spcPct val="99000"/>
              </a:lnSpc>
              <a:spcBef>
                <a:spcPts val="110"/>
              </a:spcBef>
            </a:pP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Before</a:t>
            </a:r>
            <a:r>
              <a:rPr dirty="0" sz="800" spc="19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each</a:t>
            </a:r>
            <a:r>
              <a:rPr dirty="0" sz="800" spc="19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use,</a:t>
            </a:r>
            <a:r>
              <a:rPr dirty="0" sz="800" spc="19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each</a:t>
            </a:r>
            <a:r>
              <a:rPr dirty="0" sz="800" spc="19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insula-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ting</a:t>
            </a:r>
            <a:r>
              <a:rPr dirty="0" sz="800" spc="26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glove</a:t>
            </a:r>
            <a:r>
              <a:rPr dirty="0" sz="800" spc="27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should</a:t>
            </a:r>
            <a:r>
              <a:rPr dirty="0" sz="800" spc="26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be</a:t>
            </a:r>
            <a:r>
              <a:rPr dirty="0" sz="800" spc="27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visually inspected</a:t>
            </a:r>
            <a:r>
              <a:rPr dirty="0" sz="800" spc="-2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and</a:t>
            </a:r>
            <a:r>
              <a:rPr dirty="0" sz="800" spc="-2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veriﬁed</a:t>
            </a:r>
            <a:r>
              <a:rPr dirty="0" sz="800" spc="-2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by</a:t>
            </a:r>
            <a:r>
              <a:rPr dirty="0" sz="800" spc="-2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an</a:t>
            </a:r>
            <a:r>
              <a:rPr dirty="0" sz="800" spc="-2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25" b="1">
                <a:solidFill>
                  <a:srgbClr val="2D2A26"/>
                </a:solidFill>
                <a:latin typeface="Montserrat"/>
                <a:cs typeface="Montserrat"/>
              </a:rPr>
              <a:t>air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pressure</a:t>
            </a:r>
            <a:r>
              <a:rPr dirty="0" sz="800" spc="-2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test.</a:t>
            </a:r>
            <a:r>
              <a:rPr dirty="0" sz="800" spc="-1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(according</a:t>
            </a:r>
            <a:r>
              <a:rPr dirty="0" sz="800" spc="-1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to</a:t>
            </a:r>
            <a:r>
              <a:rPr dirty="0" sz="800" spc="-1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25" b="1">
                <a:solidFill>
                  <a:srgbClr val="2D2A26"/>
                </a:solidFill>
                <a:latin typeface="Montserrat"/>
                <a:cs typeface="Montserrat"/>
              </a:rPr>
              <a:t>the 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recommendations</a:t>
            </a:r>
            <a:r>
              <a:rPr dirty="0" sz="800" spc="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of</a:t>
            </a:r>
            <a:r>
              <a:rPr dirty="0" sz="800" spc="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standards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EN60903</a:t>
            </a:r>
            <a:r>
              <a:rPr dirty="0" sz="800" spc="-4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and</a:t>
            </a:r>
            <a:r>
              <a:rPr dirty="0" sz="800" spc="-3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IEC60903).*</a:t>
            </a:r>
            <a:endParaRPr sz="800">
              <a:latin typeface="Montserrat"/>
              <a:cs typeface="Montserrat"/>
            </a:endParaRPr>
          </a:p>
          <a:p>
            <a:pPr algn="just" marL="12700" marR="5080">
              <a:lnSpc>
                <a:spcPts val="950"/>
              </a:lnSpc>
              <a:spcBef>
                <a:spcPts val="30"/>
              </a:spcBef>
            </a:pP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The</a:t>
            </a:r>
            <a:r>
              <a:rPr dirty="0" sz="800" spc="235" b="1">
                <a:solidFill>
                  <a:srgbClr val="2D2A26"/>
                </a:solidFill>
                <a:latin typeface="Montserrat"/>
                <a:cs typeface="Montserrat"/>
              </a:rPr>
              <a:t> 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visual</a:t>
            </a:r>
            <a:r>
              <a:rPr dirty="0" sz="800" spc="240" b="1">
                <a:solidFill>
                  <a:srgbClr val="2D2A26"/>
                </a:solidFill>
                <a:latin typeface="Montserrat"/>
                <a:cs typeface="Montserrat"/>
              </a:rPr>
              <a:t> 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and</a:t>
            </a:r>
            <a:r>
              <a:rPr dirty="0" sz="800" spc="235" b="1">
                <a:solidFill>
                  <a:srgbClr val="2D2A26"/>
                </a:solidFill>
                <a:latin typeface="Montserrat"/>
                <a:cs typeface="Montserrat"/>
              </a:rPr>
              <a:t>  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meticulous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inspection</a:t>
            </a:r>
            <a:r>
              <a:rPr dirty="0" sz="800" spc="-2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of</a:t>
            </a:r>
            <a:r>
              <a:rPr dirty="0" sz="800" spc="-2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the</a:t>
            </a:r>
            <a:r>
              <a:rPr dirty="0" sz="800" spc="-2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entire</a:t>
            </a:r>
            <a:r>
              <a:rPr dirty="0" sz="800" spc="-2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surface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of</a:t>
            </a:r>
            <a:r>
              <a:rPr dirty="0" sz="800" spc="39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the</a:t>
            </a:r>
            <a:r>
              <a:rPr dirty="0" sz="800" spc="39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glove</a:t>
            </a:r>
            <a:r>
              <a:rPr dirty="0" sz="800" spc="39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then</a:t>
            </a:r>
            <a:r>
              <a:rPr dirty="0" sz="800" spc="40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makes</a:t>
            </a:r>
            <a:r>
              <a:rPr dirty="0" sz="800" spc="39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25" b="1">
                <a:solidFill>
                  <a:srgbClr val="2D2A26"/>
                </a:solidFill>
                <a:latin typeface="Montserrat"/>
                <a:cs typeface="Montserrat"/>
              </a:rPr>
              <a:t>it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possible</a:t>
            </a:r>
            <a:r>
              <a:rPr dirty="0" sz="800" spc="4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to</a:t>
            </a:r>
            <a:r>
              <a:rPr dirty="0" sz="800" spc="4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detect</a:t>
            </a:r>
            <a:r>
              <a:rPr dirty="0" sz="800" spc="4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any</a:t>
            </a:r>
            <a:r>
              <a:rPr dirty="0" sz="800" spc="4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perfora-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tions</a:t>
            </a:r>
            <a:r>
              <a:rPr dirty="0" sz="800" spc="-2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or</a:t>
            </a:r>
            <a:r>
              <a:rPr dirty="0" sz="800" spc="-2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other</a:t>
            </a:r>
            <a:r>
              <a:rPr dirty="0" sz="800" spc="-2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defects:</a:t>
            </a:r>
            <a:endParaRPr sz="800">
              <a:latin typeface="Montserrat"/>
              <a:cs typeface="Montserrat"/>
            </a:endParaRPr>
          </a:p>
          <a:p>
            <a:pPr marL="66040" indent="-53975">
              <a:lnSpc>
                <a:spcPts val="915"/>
              </a:lnSpc>
              <a:buChar char="•"/>
              <a:tabLst>
                <a:tab pos="66675" algn="l"/>
              </a:tabLst>
            </a:pPr>
            <a:r>
              <a:rPr dirty="0" sz="800" spc="-10">
                <a:solidFill>
                  <a:srgbClr val="2D2A26"/>
                </a:solidFill>
                <a:latin typeface="Montserrat"/>
                <a:cs typeface="Montserrat"/>
              </a:rPr>
              <a:t>Holes,</a:t>
            </a:r>
            <a:endParaRPr sz="800">
              <a:latin typeface="Montserrat"/>
              <a:cs typeface="Montserrat"/>
            </a:endParaRPr>
          </a:p>
          <a:p>
            <a:pPr marL="66040" indent="-53975">
              <a:lnSpc>
                <a:spcPts val="950"/>
              </a:lnSpc>
              <a:buChar char="•"/>
              <a:tabLst>
                <a:tab pos="66675" algn="l"/>
              </a:tabLst>
            </a:pPr>
            <a:r>
              <a:rPr dirty="0" sz="800" spc="-10">
                <a:solidFill>
                  <a:srgbClr val="2D2A26"/>
                </a:solidFill>
                <a:latin typeface="Montserrat"/>
                <a:cs typeface="Montserrat"/>
              </a:rPr>
              <a:t>Cuts,</a:t>
            </a:r>
            <a:endParaRPr sz="800">
              <a:latin typeface="Montserrat"/>
              <a:cs typeface="Montserrat"/>
            </a:endParaRPr>
          </a:p>
          <a:p>
            <a:pPr marL="66040" indent="-53975">
              <a:lnSpc>
                <a:spcPts val="950"/>
              </a:lnSpc>
              <a:buChar char="•"/>
              <a:tabLst>
                <a:tab pos="66675" algn="l"/>
              </a:tabLst>
            </a:pPr>
            <a:r>
              <a:rPr dirty="0" sz="800" spc="-25">
                <a:solidFill>
                  <a:srgbClr val="2D2A26"/>
                </a:solidFill>
                <a:latin typeface="Montserrat"/>
                <a:cs typeface="Montserrat"/>
              </a:rPr>
              <a:t>Important</a:t>
            </a:r>
            <a:r>
              <a:rPr dirty="0" sz="800" spc="1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10">
                <a:solidFill>
                  <a:srgbClr val="2D2A26"/>
                </a:solidFill>
                <a:latin typeface="Montserrat"/>
                <a:cs typeface="Montserrat"/>
              </a:rPr>
              <a:t>stains,</a:t>
            </a:r>
            <a:endParaRPr sz="800">
              <a:latin typeface="Montserrat"/>
              <a:cs typeface="Montserrat"/>
            </a:endParaRPr>
          </a:p>
          <a:p>
            <a:pPr marL="66040" indent="-53975">
              <a:lnSpc>
                <a:spcPts val="950"/>
              </a:lnSpc>
              <a:buChar char="•"/>
              <a:tabLst>
                <a:tab pos="66675" algn="l"/>
              </a:tabLst>
            </a:pPr>
            <a:r>
              <a:rPr dirty="0" sz="800" spc="-10">
                <a:solidFill>
                  <a:srgbClr val="2D2A26"/>
                </a:solidFill>
                <a:latin typeface="Montserrat"/>
                <a:cs typeface="Montserrat"/>
              </a:rPr>
              <a:t>Burns,</a:t>
            </a:r>
            <a:endParaRPr sz="800">
              <a:latin typeface="Montserrat"/>
              <a:cs typeface="Montserrat"/>
            </a:endParaRPr>
          </a:p>
          <a:p>
            <a:pPr marL="66040" indent="-53975">
              <a:lnSpc>
                <a:spcPts val="950"/>
              </a:lnSpc>
              <a:buChar char="•"/>
              <a:tabLst>
                <a:tab pos="66675" algn="l"/>
              </a:tabLst>
            </a:pPr>
            <a:r>
              <a:rPr dirty="0" sz="800" spc="-25">
                <a:solidFill>
                  <a:srgbClr val="2D2A26"/>
                </a:solidFill>
                <a:latin typeface="Montserrat"/>
                <a:cs typeface="Montserrat"/>
              </a:rPr>
              <a:t>Material</a:t>
            </a:r>
            <a:r>
              <a:rPr dirty="0" sz="800" spc="-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10">
                <a:solidFill>
                  <a:srgbClr val="2D2A26"/>
                </a:solidFill>
                <a:latin typeface="Montserrat"/>
                <a:cs typeface="Montserrat"/>
              </a:rPr>
              <a:t>alteration.</a:t>
            </a:r>
            <a:endParaRPr sz="800">
              <a:latin typeface="Montserrat"/>
              <a:cs typeface="Montserrat"/>
            </a:endParaRPr>
          </a:p>
          <a:p>
            <a:pPr algn="just" marL="12700" marR="5080">
              <a:lnSpc>
                <a:spcPts val="950"/>
              </a:lnSpc>
              <a:spcBef>
                <a:spcPts val="35"/>
              </a:spcBef>
            </a:pPr>
            <a:r>
              <a:rPr dirty="0" sz="800">
                <a:solidFill>
                  <a:srgbClr val="2D2A26"/>
                </a:solidFill>
                <a:latin typeface="Montserrat"/>
                <a:cs typeface="Montserrat"/>
              </a:rPr>
              <a:t>Particular</a:t>
            </a:r>
            <a:r>
              <a:rPr dirty="0" sz="800" spc="34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>
                <a:solidFill>
                  <a:srgbClr val="2D2A26"/>
                </a:solidFill>
                <a:latin typeface="Montserrat"/>
                <a:cs typeface="Montserrat"/>
              </a:rPr>
              <a:t>attention</a:t>
            </a:r>
            <a:r>
              <a:rPr dirty="0" sz="800" spc="34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>
                <a:solidFill>
                  <a:srgbClr val="2D2A26"/>
                </a:solidFill>
                <a:latin typeface="Montserrat"/>
                <a:cs typeface="Montserrat"/>
              </a:rPr>
              <a:t>should</a:t>
            </a:r>
            <a:r>
              <a:rPr dirty="0" sz="800" spc="34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35">
                <a:solidFill>
                  <a:srgbClr val="2D2A26"/>
                </a:solidFill>
                <a:latin typeface="Montserrat"/>
                <a:cs typeface="Montserrat"/>
              </a:rPr>
              <a:t>be</a:t>
            </a:r>
            <a:r>
              <a:rPr dirty="0" sz="800">
                <a:solidFill>
                  <a:srgbClr val="2D2A26"/>
                </a:solidFill>
                <a:latin typeface="Montserrat"/>
                <a:cs typeface="Montserrat"/>
              </a:rPr>
              <a:t> paid</a:t>
            </a:r>
            <a:r>
              <a:rPr dirty="0" sz="800" spc="28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>
                <a:solidFill>
                  <a:srgbClr val="2D2A26"/>
                </a:solidFill>
                <a:latin typeface="Montserrat"/>
                <a:cs typeface="Montserrat"/>
              </a:rPr>
              <a:t>to</a:t>
            </a:r>
            <a:r>
              <a:rPr dirty="0" sz="800" spc="29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>
                <a:solidFill>
                  <a:srgbClr val="2D2A26"/>
                </a:solidFill>
                <a:latin typeface="Montserrat"/>
                <a:cs typeface="Montserrat"/>
              </a:rPr>
              <a:t>the</a:t>
            </a:r>
            <a:r>
              <a:rPr dirty="0" sz="800" spc="29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>
                <a:solidFill>
                  <a:srgbClr val="2D2A26"/>
                </a:solidFill>
                <a:latin typeface="Montserrat"/>
                <a:cs typeface="Montserrat"/>
              </a:rPr>
              <a:t>palm,</a:t>
            </a:r>
            <a:r>
              <a:rPr dirty="0" sz="800" spc="28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>
                <a:solidFill>
                  <a:srgbClr val="2D2A26"/>
                </a:solidFill>
                <a:latin typeface="Montserrat"/>
                <a:cs typeface="Montserrat"/>
              </a:rPr>
              <a:t>ﬁngers</a:t>
            </a:r>
            <a:r>
              <a:rPr dirty="0" sz="800" spc="29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30">
                <a:solidFill>
                  <a:srgbClr val="2D2A26"/>
                </a:solidFill>
                <a:latin typeface="Montserrat"/>
                <a:cs typeface="Montserrat"/>
              </a:rPr>
              <a:t>and</a:t>
            </a:r>
            <a:r>
              <a:rPr dirty="0" sz="800" spc="50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30">
                <a:solidFill>
                  <a:srgbClr val="2D2A26"/>
                </a:solidFill>
                <a:latin typeface="Montserrat"/>
                <a:cs typeface="Montserrat"/>
              </a:rPr>
              <a:t>between</a:t>
            </a:r>
            <a:r>
              <a:rPr dirty="0" sz="800" spc="-20">
                <a:solidFill>
                  <a:srgbClr val="2D2A26"/>
                </a:solidFill>
                <a:latin typeface="Montserrat"/>
                <a:cs typeface="Montserrat"/>
              </a:rPr>
              <a:t> the</a:t>
            </a:r>
            <a:r>
              <a:rPr dirty="0" sz="800" spc="-1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10">
                <a:solidFill>
                  <a:srgbClr val="2D2A26"/>
                </a:solidFill>
                <a:latin typeface="Montserrat"/>
                <a:cs typeface="Montserrat"/>
              </a:rPr>
              <a:t>ﬁngers.</a:t>
            </a:r>
            <a:endParaRPr sz="800">
              <a:latin typeface="Montserrat"/>
              <a:cs typeface="Montserrat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249510" y="4200229"/>
            <a:ext cx="168211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600" spc="-10">
                <a:solidFill>
                  <a:srgbClr val="2D2A26"/>
                </a:solidFill>
                <a:latin typeface="Montserrat"/>
                <a:cs typeface="Montserrat"/>
              </a:rPr>
              <a:t>*For</a:t>
            </a:r>
            <a:r>
              <a:rPr dirty="0" sz="600" spc="-1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10">
                <a:solidFill>
                  <a:srgbClr val="2D2A26"/>
                </a:solidFill>
                <a:latin typeface="Montserrat"/>
                <a:cs typeface="Montserrat"/>
              </a:rPr>
              <a:t>Class </a:t>
            </a:r>
            <a:r>
              <a:rPr dirty="0" sz="600">
                <a:solidFill>
                  <a:srgbClr val="2D2A26"/>
                </a:solidFill>
                <a:latin typeface="Montserrat"/>
                <a:cs typeface="Montserrat"/>
              </a:rPr>
              <a:t>00</a:t>
            </a:r>
            <a:r>
              <a:rPr dirty="0" sz="600" spc="-1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10">
                <a:solidFill>
                  <a:srgbClr val="2D2A26"/>
                </a:solidFill>
                <a:latin typeface="Montserrat"/>
                <a:cs typeface="Montserrat"/>
              </a:rPr>
              <a:t>and </a:t>
            </a:r>
            <a:r>
              <a:rPr dirty="0" sz="600">
                <a:solidFill>
                  <a:srgbClr val="2D2A26"/>
                </a:solidFill>
                <a:latin typeface="Montserrat"/>
                <a:cs typeface="Montserrat"/>
              </a:rPr>
              <a:t>0</a:t>
            </a:r>
            <a:r>
              <a:rPr dirty="0" sz="600" spc="-1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20">
                <a:solidFill>
                  <a:srgbClr val="2D2A26"/>
                </a:solidFill>
                <a:latin typeface="Montserrat"/>
                <a:cs typeface="Montserrat"/>
              </a:rPr>
              <a:t>gloves,</a:t>
            </a:r>
            <a:r>
              <a:rPr dirty="0" sz="600" spc="-1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>
                <a:solidFill>
                  <a:srgbClr val="2D2A26"/>
                </a:solidFill>
                <a:latin typeface="Montserrat"/>
                <a:cs typeface="Montserrat"/>
              </a:rPr>
              <a:t>air</a:t>
            </a:r>
            <a:r>
              <a:rPr dirty="0" sz="600" spc="-1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25">
                <a:solidFill>
                  <a:srgbClr val="2D2A26"/>
                </a:solidFill>
                <a:latin typeface="Montserrat"/>
                <a:cs typeface="Montserrat"/>
              </a:rPr>
              <a:t>leakage</a:t>
            </a:r>
            <a:r>
              <a:rPr dirty="0" sz="600" spc="-1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0">
                <a:solidFill>
                  <a:srgbClr val="2D2A26"/>
                </a:solidFill>
                <a:latin typeface="Montserrat"/>
                <a:cs typeface="Montserrat"/>
              </a:rPr>
              <a:t>testing</a:t>
            </a:r>
            <a:r>
              <a:rPr dirty="0" sz="600" spc="50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>
                <a:solidFill>
                  <a:srgbClr val="2D2A26"/>
                </a:solidFill>
                <a:latin typeface="Montserrat"/>
                <a:cs typeface="Montserrat"/>
              </a:rPr>
              <a:t>and</a:t>
            </a:r>
            <a:r>
              <a:rPr dirty="0" sz="600" spc="1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>
                <a:solidFill>
                  <a:srgbClr val="2D2A26"/>
                </a:solidFill>
                <a:latin typeface="Montserrat"/>
                <a:cs typeface="Montserrat"/>
              </a:rPr>
              <a:t>visual</a:t>
            </a:r>
            <a:r>
              <a:rPr dirty="0" sz="600" spc="1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20">
                <a:solidFill>
                  <a:srgbClr val="2D2A26"/>
                </a:solidFill>
                <a:latin typeface="Montserrat"/>
                <a:cs typeface="Montserrat"/>
              </a:rPr>
              <a:t>inspection</a:t>
            </a:r>
            <a:r>
              <a:rPr dirty="0" sz="600" spc="1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>
                <a:solidFill>
                  <a:srgbClr val="2D2A26"/>
                </a:solidFill>
                <a:latin typeface="Montserrat"/>
                <a:cs typeface="Montserrat"/>
              </a:rPr>
              <a:t>can</a:t>
            </a:r>
            <a:r>
              <a:rPr dirty="0" sz="600" spc="1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>
                <a:solidFill>
                  <a:srgbClr val="2D2A26"/>
                </a:solidFill>
                <a:latin typeface="Montserrat"/>
                <a:cs typeface="Montserrat"/>
              </a:rPr>
              <a:t>also</a:t>
            </a:r>
            <a:r>
              <a:rPr dirty="0" sz="600" spc="1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>
                <a:solidFill>
                  <a:srgbClr val="2D2A26"/>
                </a:solidFill>
                <a:latin typeface="Montserrat"/>
                <a:cs typeface="Montserrat"/>
              </a:rPr>
              <a:t>be</a:t>
            </a:r>
            <a:r>
              <a:rPr dirty="0" sz="600" spc="1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0">
                <a:solidFill>
                  <a:srgbClr val="2D2A26"/>
                </a:solidFill>
                <a:latin typeface="Montserrat"/>
                <a:cs typeface="Montserrat"/>
              </a:rPr>
              <a:t>considered</a:t>
            </a:r>
            <a:r>
              <a:rPr dirty="0" sz="600" spc="50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25">
                <a:solidFill>
                  <a:srgbClr val="2D2A26"/>
                </a:solidFill>
                <a:latin typeface="Montserrat"/>
                <a:cs typeface="Montserrat"/>
              </a:rPr>
              <a:t>suitable</a:t>
            </a:r>
            <a:r>
              <a:rPr dirty="0" sz="600" spc="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20">
                <a:solidFill>
                  <a:srgbClr val="2D2A26"/>
                </a:solidFill>
                <a:latin typeface="Montserrat"/>
                <a:cs typeface="Montserrat"/>
              </a:rPr>
              <a:t>for</a:t>
            </a:r>
            <a:r>
              <a:rPr dirty="0" sz="600" spc="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25">
                <a:solidFill>
                  <a:srgbClr val="2D2A26"/>
                </a:solidFill>
                <a:latin typeface="Montserrat"/>
                <a:cs typeface="Montserrat"/>
              </a:rPr>
              <a:t>periodic</a:t>
            </a:r>
            <a:r>
              <a:rPr dirty="0" sz="600" spc="1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25">
                <a:solidFill>
                  <a:srgbClr val="2D2A26"/>
                </a:solidFill>
                <a:latin typeface="Montserrat"/>
                <a:cs typeface="Montserrat"/>
              </a:rPr>
              <a:t>inspection</a:t>
            </a:r>
            <a:r>
              <a:rPr dirty="0" sz="600" spc="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5">
                <a:solidFill>
                  <a:srgbClr val="2D2A26"/>
                </a:solidFill>
                <a:latin typeface="Montserrat"/>
                <a:cs typeface="Montserrat"/>
              </a:rPr>
              <a:t>(EN</a:t>
            </a:r>
            <a:r>
              <a:rPr dirty="0" sz="600" spc="1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10">
                <a:solidFill>
                  <a:srgbClr val="2D2A26"/>
                </a:solidFill>
                <a:latin typeface="Montserrat"/>
                <a:cs typeface="Montserrat"/>
              </a:rPr>
              <a:t>60903).</a:t>
            </a:r>
            <a:endParaRPr sz="600">
              <a:latin typeface="Montserrat"/>
              <a:cs typeface="Montserrat"/>
            </a:endParaRPr>
          </a:p>
        </p:txBody>
      </p:sp>
      <p:grpSp>
        <p:nvGrpSpPr>
          <p:cNvPr id="49" name="object 49" descr=""/>
          <p:cNvGrpSpPr/>
          <p:nvPr/>
        </p:nvGrpSpPr>
        <p:grpSpPr>
          <a:xfrm>
            <a:off x="142092" y="4629332"/>
            <a:ext cx="1889125" cy="1529080"/>
            <a:chOff x="142092" y="4629332"/>
            <a:chExt cx="1889125" cy="1529080"/>
          </a:xfrm>
        </p:grpSpPr>
        <p:sp>
          <p:nvSpPr>
            <p:cNvPr id="50" name="object 50" descr=""/>
            <p:cNvSpPr/>
            <p:nvPr/>
          </p:nvSpPr>
          <p:spPr>
            <a:xfrm>
              <a:off x="186542" y="4673782"/>
              <a:ext cx="1800225" cy="1440180"/>
            </a:xfrm>
            <a:custGeom>
              <a:avLst/>
              <a:gdLst/>
              <a:ahLst/>
              <a:cxnLst/>
              <a:rect l="l" t="t" r="r" b="b"/>
              <a:pathLst>
                <a:path w="1800225" h="1440179">
                  <a:moveTo>
                    <a:pt x="1691995" y="0"/>
                  </a:moveTo>
                  <a:lnTo>
                    <a:pt x="108000" y="0"/>
                  </a:lnTo>
                  <a:lnTo>
                    <a:pt x="65960" y="8488"/>
                  </a:lnTo>
                  <a:lnTo>
                    <a:pt x="31630" y="31635"/>
                  </a:lnTo>
                  <a:lnTo>
                    <a:pt x="8486" y="65965"/>
                  </a:lnTo>
                  <a:lnTo>
                    <a:pt x="0" y="108000"/>
                  </a:lnTo>
                  <a:lnTo>
                    <a:pt x="0" y="1332001"/>
                  </a:lnTo>
                  <a:lnTo>
                    <a:pt x="8486" y="1374042"/>
                  </a:lnTo>
                  <a:lnTo>
                    <a:pt x="31630" y="1408371"/>
                  </a:lnTo>
                  <a:lnTo>
                    <a:pt x="65960" y="1431515"/>
                  </a:lnTo>
                  <a:lnTo>
                    <a:pt x="108000" y="1440002"/>
                  </a:lnTo>
                  <a:lnTo>
                    <a:pt x="1691995" y="1440002"/>
                  </a:lnTo>
                  <a:lnTo>
                    <a:pt x="1734036" y="1431515"/>
                  </a:lnTo>
                  <a:lnTo>
                    <a:pt x="1768365" y="1408371"/>
                  </a:lnTo>
                  <a:lnTo>
                    <a:pt x="1791509" y="1374042"/>
                  </a:lnTo>
                  <a:lnTo>
                    <a:pt x="1799996" y="1332001"/>
                  </a:lnTo>
                  <a:lnTo>
                    <a:pt x="1799996" y="108000"/>
                  </a:lnTo>
                  <a:lnTo>
                    <a:pt x="1791509" y="65965"/>
                  </a:lnTo>
                  <a:lnTo>
                    <a:pt x="1768365" y="31635"/>
                  </a:lnTo>
                  <a:lnTo>
                    <a:pt x="1734036" y="8488"/>
                  </a:lnTo>
                  <a:lnTo>
                    <a:pt x="1691995" y="0"/>
                  </a:lnTo>
                  <a:close/>
                </a:path>
              </a:pathLst>
            </a:custGeom>
            <a:solidFill>
              <a:srgbClr val="FF51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186542" y="4673782"/>
              <a:ext cx="1800225" cy="1440180"/>
            </a:xfrm>
            <a:custGeom>
              <a:avLst/>
              <a:gdLst/>
              <a:ahLst/>
              <a:cxnLst/>
              <a:rect l="l" t="t" r="r" b="b"/>
              <a:pathLst>
                <a:path w="1800225" h="1440179">
                  <a:moveTo>
                    <a:pt x="1691995" y="1440002"/>
                  </a:moveTo>
                  <a:lnTo>
                    <a:pt x="108000" y="1440002"/>
                  </a:lnTo>
                  <a:lnTo>
                    <a:pt x="65960" y="1431515"/>
                  </a:lnTo>
                  <a:lnTo>
                    <a:pt x="31630" y="1408371"/>
                  </a:lnTo>
                  <a:lnTo>
                    <a:pt x="8486" y="1374042"/>
                  </a:lnTo>
                  <a:lnTo>
                    <a:pt x="0" y="1332001"/>
                  </a:lnTo>
                  <a:lnTo>
                    <a:pt x="0" y="108000"/>
                  </a:lnTo>
                  <a:lnTo>
                    <a:pt x="8486" y="65965"/>
                  </a:lnTo>
                  <a:lnTo>
                    <a:pt x="31630" y="31635"/>
                  </a:lnTo>
                  <a:lnTo>
                    <a:pt x="65960" y="8488"/>
                  </a:lnTo>
                  <a:lnTo>
                    <a:pt x="108000" y="0"/>
                  </a:lnTo>
                  <a:lnTo>
                    <a:pt x="1691995" y="0"/>
                  </a:lnTo>
                  <a:lnTo>
                    <a:pt x="1734036" y="8488"/>
                  </a:lnTo>
                  <a:lnTo>
                    <a:pt x="1768365" y="31635"/>
                  </a:lnTo>
                  <a:lnTo>
                    <a:pt x="1791509" y="65965"/>
                  </a:lnTo>
                  <a:lnTo>
                    <a:pt x="1799996" y="108000"/>
                  </a:lnTo>
                  <a:lnTo>
                    <a:pt x="1799996" y="1332001"/>
                  </a:lnTo>
                  <a:lnTo>
                    <a:pt x="1791509" y="1374042"/>
                  </a:lnTo>
                  <a:lnTo>
                    <a:pt x="1768365" y="1408371"/>
                  </a:lnTo>
                  <a:lnTo>
                    <a:pt x="1734036" y="1431515"/>
                  </a:lnTo>
                  <a:lnTo>
                    <a:pt x="1691995" y="1440002"/>
                  </a:lnTo>
                  <a:close/>
                </a:path>
              </a:pathLst>
            </a:custGeom>
            <a:ln w="889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186542" y="4673782"/>
              <a:ext cx="1800225" cy="1440180"/>
            </a:xfrm>
            <a:custGeom>
              <a:avLst/>
              <a:gdLst/>
              <a:ahLst/>
              <a:cxnLst/>
              <a:rect l="l" t="t" r="r" b="b"/>
              <a:pathLst>
                <a:path w="1800225" h="1440179">
                  <a:moveTo>
                    <a:pt x="1691995" y="1440002"/>
                  </a:moveTo>
                  <a:lnTo>
                    <a:pt x="108000" y="1440002"/>
                  </a:lnTo>
                  <a:lnTo>
                    <a:pt x="65960" y="1431515"/>
                  </a:lnTo>
                  <a:lnTo>
                    <a:pt x="31630" y="1408371"/>
                  </a:lnTo>
                  <a:lnTo>
                    <a:pt x="8486" y="1374042"/>
                  </a:lnTo>
                  <a:lnTo>
                    <a:pt x="0" y="1332001"/>
                  </a:lnTo>
                  <a:lnTo>
                    <a:pt x="0" y="108000"/>
                  </a:lnTo>
                  <a:lnTo>
                    <a:pt x="8486" y="65965"/>
                  </a:lnTo>
                  <a:lnTo>
                    <a:pt x="31630" y="31635"/>
                  </a:lnTo>
                  <a:lnTo>
                    <a:pt x="65960" y="8488"/>
                  </a:lnTo>
                  <a:lnTo>
                    <a:pt x="108000" y="0"/>
                  </a:lnTo>
                  <a:lnTo>
                    <a:pt x="1691995" y="0"/>
                  </a:lnTo>
                  <a:lnTo>
                    <a:pt x="1734036" y="8488"/>
                  </a:lnTo>
                  <a:lnTo>
                    <a:pt x="1768365" y="31635"/>
                  </a:lnTo>
                  <a:lnTo>
                    <a:pt x="1791509" y="65965"/>
                  </a:lnTo>
                  <a:lnTo>
                    <a:pt x="1799996" y="108000"/>
                  </a:lnTo>
                  <a:lnTo>
                    <a:pt x="1799996" y="1332001"/>
                  </a:lnTo>
                  <a:lnTo>
                    <a:pt x="1791509" y="1374042"/>
                  </a:lnTo>
                  <a:lnTo>
                    <a:pt x="1768365" y="1408371"/>
                  </a:lnTo>
                  <a:lnTo>
                    <a:pt x="1734036" y="1431515"/>
                  </a:lnTo>
                  <a:lnTo>
                    <a:pt x="1691995" y="144000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 descr=""/>
          <p:cNvSpPr txBox="1"/>
          <p:nvPr/>
        </p:nvSpPr>
        <p:spPr>
          <a:xfrm>
            <a:off x="345386" y="4721077"/>
            <a:ext cx="1482090" cy="2679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236854" marR="5080" indent="-224790">
              <a:lnSpc>
                <a:spcPts val="950"/>
              </a:lnSpc>
              <a:spcBef>
                <a:spcPts val="140"/>
              </a:spcBef>
            </a:pP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THIS</a:t>
            </a:r>
            <a:r>
              <a:rPr dirty="0" sz="800" spc="-2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20" b="1">
                <a:solidFill>
                  <a:srgbClr val="2D2A26"/>
                </a:solidFill>
                <a:latin typeface="Montserrat"/>
                <a:cs typeface="Montserrat"/>
              </a:rPr>
              <a:t>CHECK MUST</a:t>
            </a:r>
            <a:r>
              <a:rPr dirty="0" sz="800" spc="-2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BE</a:t>
            </a:r>
            <a:r>
              <a:rPr dirty="0" sz="800" spc="-2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30" b="1">
                <a:solidFill>
                  <a:srgbClr val="2D2A26"/>
                </a:solidFill>
                <a:latin typeface="Montserrat"/>
                <a:cs typeface="Montserrat"/>
              </a:rPr>
              <a:t>DONE</a:t>
            </a:r>
            <a:r>
              <a:rPr dirty="0" sz="800" spc="-20" b="1">
                <a:solidFill>
                  <a:srgbClr val="2D2A26"/>
                </a:solidFill>
                <a:latin typeface="Montserrat"/>
                <a:cs typeface="Montserrat"/>
              </a:rPr>
              <a:t> BEFORE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20" b="1">
                <a:solidFill>
                  <a:srgbClr val="2D2A26"/>
                </a:solidFill>
                <a:latin typeface="Montserrat"/>
                <a:cs typeface="Montserrat"/>
              </a:rPr>
              <a:t>EACH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20" b="1">
                <a:solidFill>
                  <a:srgbClr val="2D2A26"/>
                </a:solidFill>
                <a:latin typeface="Montserrat"/>
                <a:cs typeface="Montserrat"/>
              </a:rPr>
              <a:t>USE.</a:t>
            </a:r>
            <a:endParaRPr sz="800">
              <a:latin typeface="Montserrat"/>
              <a:cs typeface="Montserrat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245720" y="5083027"/>
            <a:ext cx="1681480" cy="629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800" spc="-55" b="1">
                <a:solidFill>
                  <a:srgbClr val="FFFFFF"/>
                </a:solidFill>
                <a:latin typeface="Montserrat"/>
                <a:cs typeface="Montserrat"/>
              </a:rPr>
              <a:t>IN</a:t>
            </a:r>
            <a:r>
              <a:rPr dirty="0" sz="800" spc="1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55" b="1">
                <a:solidFill>
                  <a:srgbClr val="FFFFFF"/>
                </a:solidFill>
                <a:latin typeface="Montserrat"/>
                <a:cs typeface="Montserrat"/>
              </a:rPr>
              <a:t>CASE</a:t>
            </a:r>
            <a:r>
              <a:rPr dirty="0" sz="800" spc="2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75" b="1">
                <a:solidFill>
                  <a:srgbClr val="FFFFFF"/>
                </a:solidFill>
                <a:latin typeface="Montserrat"/>
                <a:cs typeface="Montserrat"/>
              </a:rPr>
              <a:t>OF</a:t>
            </a:r>
            <a:r>
              <a:rPr dirty="0" sz="800" spc="2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50" b="1">
                <a:solidFill>
                  <a:srgbClr val="FFFFFF"/>
                </a:solidFill>
                <a:latin typeface="Montserrat"/>
                <a:cs typeface="Montserrat"/>
              </a:rPr>
              <a:t>DEFECT,</a:t>
            </a:r>
            <a:r>
              <a:rPr dirty="0" sz="800" spc="2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85" b="1">
                <a:solidFill>
                  <a:srgbClr val="FFFFFF"/>
                </a:solidFill>
                <a:latin typeface="Montserrat"/>
                <a:cs typeface="Montserrat"/>
              </a:rPr>
              <a:t>DO</a:t>
            </a:r>
            <a:r>
              <a:rPr dirty="0" sz="800" spc="3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55" b="1">
                <a:solidFill>
                  <a:srgbClr val="FFFFFF"/>
                </a:solidFill>
                <a:latin typeface="Montserrat"/>
                <a:cs typeface="Montserrat"/>
              </a:rPr>
              <a:t>NOT</a:t>
            </a:r>
            <a:r>
              <a:rPr dirty="0" sz="800" spc="2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25" b="1">
                <a:solidFill>
                  <a:srgbClr val="FFFFFF"/>
                </a:solidFill>
                <a:latin typeface="Montserrat"/>
                <a:cs typeface="Montserrat"/>
              </a:rPr>
              <a:t>USE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THE</a:t>
            </a:r>
            <a:r>
              <a:rPr dirty="0" sz="800" spc="-5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FFFFFF"/>
                </a:solidFill>
                <a:latin typeface="Montserrat"/>
                <a:cs typeface="Montserrat"/>
              </a:rPr>
              <a:t>GLOVE.</a:t>
            </a:r>
            <a:endParaRPr sz="800">
              <a:latin typeface="Montserrat"/>
              <a:cs typeface="Montserrat"/>
            </a:endParaRPr>
          </a:p>
          <a:p>
            <a:pPr algn="just" marL="12700" marR="5080">
              <a:lnSpc>
                <a:spcPts val="950"/>
              </a:lnSpc>
              <a:spcBef>
                <a:spcPts val="20"/>
              </a:spcBef>
            </a:pP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IF</a:t>
            </a:r>
            <a:r>
              <a:rPr dirty="0" sz="800" spc="3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IN</a:t>
            </a:r>
            <a:r>
              <a:rPr dirty="0" sz="800" spc="3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DOUBT,</a:t>
            </a:r>
            <a:r>
              <a:rPr dirty="0" sz="800" spc="3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DO</a:t>
            </a:r>
            <a:r>
              <a:rPr dirty="0" sz="800" spc="3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NOT</a:t>
            </a:r>
            <a:r>
              <a:rPr dirty="0" sz="800" spc="3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USE</a:t>
            </a:r>
            <a:r>
              <a:rPr dirty="0" sz="800" spc="3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25" b="1">
                <a:solidFill>
                  <a:srgbClr val="FFFFFF"/>
                </a:solidFill>
                <a:latin typeface="Montserrat"/>
                <a:cs typeface="Montserrat"/>
              </a:rPr>
              <a:t>THE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GLOVE</a:t>
            </a:r>
            <a:r>
              <a:rPr dirty="0" sz="800" spc="32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AND</a:t>
            </a:r>
            <a:r>
              <a:rPr dirty="0" sz="800" spc="32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RETURN</a:t>
            </a:r>
            <a:r>
              <a:rPr dirty="0" sz="800" spc="32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IT</a:t>
            </a:r>
            <a:r>
              <a:rPr dirty="0" sz="800" spc="32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25" b="1">
                <a:solidFill>
                  <a:srgbClr val="FFFFFF"/>
                </a:solidFill>
                <a:latin typeface="Montserrat"/>
                <a:cs typeface="Montserrat"/>
              </a:rPr>
              <a:t>FOR </a:t>
            </a:r>
            <a:r>
              <a:rPr dirty="0" sz="800" spc="-20" b="1">
                <a:solidFill>
                  <a:srgbClr val="FFFFFF"/>
                </a:solidFill>
                <a:latin typeface="Montserrat"/>
                <a:cs typeface="Montserrat"/>
              </a:rPr>
              <a:t>ELECTRICAL</a:t>
            </a:r>
            <a:r>
              <a:rPr dirty="0" sz="800" spc="2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FFFFFF"/>
                </a:solidFill>
                <a:latin typeface="Montserrat"/>
                <a:cs typeface="Montserrat"/>
              </a:rPr>
              <a:t>RETEST.</a:t>
            </a:r>
            <a:endParaRPr sz="800">
              <a:latin typeface="Montserrat"/>
              <a:cs typeface="Montserrat"/>
            </a:endParaRPr>
          </a:p>
        </p:txBody>
      </p:sp>
      <p:grpSp>
        <p:nvGrpSpPr>
          <p:cNvPr id="55" name="object 55" descr=""/>
          <p:cNvGrpSpPr/>
          <p:nvPr/>
        </p:nvGrpSpPr>
        <p:grpSpPr>
          <a:xfrm>
            <a:off x="4030093" y="1065339"/>
            <a:ext cx="1889125" cy="3509010"/>
            <a:chOff x="4030093" y="1065339"/>
            <a:chExt cx="1889125" cy="3509010"/>
          </a:xfrm>
        </p:grpSpPr>
        <p:sp>
          <p:nvSpPr>
            <p:cNvPr id="56" name="object 56" descr=""/>
            <p:cNvSpPr/>
            <p:nvPr/>
          </p:nvSpPr>
          <p:spPr>
            <a:xfrm>
              <a:off x="4074543" y="1109789"/>
              <a:ext cx="1800225" cy="3420110"/>
            </a:xfrm>
            <a:custGeom>
              <a:avLst/>
              <a:gdLst/>
              <a:ahLst/>
              <a:cxnLst/>
              <a:rect l="l" t="t" r="r" b="b"/>
              <a:pathLst>
                <a:path w="1800225" h="3420110">
                  <a:moveTo>
                    <a:pt x="1691995" y="0"/>
                  </a:moveTo>
                  <a:lnTo>
                    <a:pt x="108000" y="0"/>
                  </a:lnTo>
                  <a:lnTo>
                    <a:pt x="65960" y="8486"/>
                  </a:lnTo>
                  <a:lnTo>
                    <a:pt x="31630" y="31630"/>
                  </a:lnTo>
                  <a:lnTo>
                    <a:pt x="8486" y="65960"/>
                  </a:lnTo>
                  <a:lnTo>
                    <a:pt x="0" y="108000"/>
                  </a:lnTo>
                  <a:lnTo>
                    <a:pt x="0" y="3311994"/>
                  </a:lnTo>
                  <a:lnTo>
                    <a:pt x="8486" y="3354035"/>
                  </a:lnTo>
                  <a:lnTo>
                    <a:pt x="31630" y="3388364"/>
                  </a:lnTo>
                  <a:lnTo>
                    <a:pt x="65960" y="3411509"/>
                  </a:lnTo>
                  <a:lnTo>
                    <a:pt x="108000" y="3419995"/>
                  </a:lnTo>
                  <a:lnTo>
                    <a:pt x="1691995" y="3419995"/>
                  </a:lnTo>
                  <a:lnTo>
                    <a:pt x="1734036" y="3411509"/>
                  </a:lnTo>
                  <a:lnTo>
                    <a:pt x="1768365" y="3388364"/>
                  </a:lnTo>
                  <a:lnTo>
                    <a:pt x="1791509" y="3354035"/>
                  </a:lnTo>
                  <a:lnTo>
                    <a:pt x="1799996" y="3311994"/>
                  </a:lnTo>
                  <a:lnTo>
                    <a:pt x="1799996" y="108000"/>
                  </a:lnTo>
                  <a:lnTo>
                    <a:pt x="1791509" y="65960"/>
                  </a:lnTo>
                  <a:lnTo>
                    <a:pt x="1768365" y="31630"/>
                  </a:lnTo>
                  <a:lnTo>
                    <a:pt x="1734036" y="8486"/>
                  </a:lnTo>
                  <a:lnTo>
                    <a:pt x="16919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4074543" y="1109789"/>
              <a:ext cx="1800225" cy="3420110"/>
            </a:xfrm>
            <a:custGeom>
              <a:avLst/>
              <a:gdLst/>
              <a:ahLst/>
              <a:cxnLst/>
              <a:rect l="l" t="t" r="r" b="b"/>
              <a:pathLst>
                <a:path w="1800225" h="3420110">
                  <a:moveTo>
                    <a:pt x="1691995" y="3419995"/>
                  </a:moveTo>
                  <a:lnTo>
                    <a:pt x="108000" y="3419995"/>
                  </a:lnTo>
                  <a:lnTo>
                    <a:pt x="65960" y="3411509"/>
                  </a:lnTo>
                  <a:lnTo>
                    <a:pt x="31630" y="3388364"/>
                  </a:lnTo>
                  <a:lnTo>
                    <a:pt x="8486" y="3354035"/>
                  </a:lnTo>
                  <a:lnTo>
                    <a:pt x="0" y="3311994"/>
                  </a:lnTo>
                  <a:lnTo>
                    <a:pt x="0" y="108000"/>
                  </a:lnTo>
                  <a:lnTo>
                    <a:pt x="8486" y="65960"/>
                  </a:lnTo>
                  <a:lnTo>
                    <a:pt x="31630" y="31630"/>
                  </a:lnTo>
                  <a:lnTo>
                    <a:pt x="65960" y="8486"/>
                  </a:lnTo>
                  <a:lnTo>
                    <a:pt x="108000" y="0"/>
                  </a:lnTo>
                  <a:lnTo>
                    <a:pt x="1691995" y="0"/>
                  </a:lnTo>
                  <a:lnTo>
                    <a:pt x="1734036" y="8486"/>
                  </a:lnTo>
                  <a:lnTo>
                    <a:pt x="1768365" y="31630"/>
                  </a:lnTo>
                  <a:lnTo>
                    <a:pt x="1791509" y="65960"/>
                  </a:lnTo>
                  <a:lnTo>
                    <a:pt x="1799996" y="108000"/>
                  </a:lnTo>
                  <a:lnTo>
                    <a:pt x="1799996" y="3311994"/>
                  </a:lnTo>
                  <a:lnTo>
                    <a:pt x="1791509" y="3354035"/>
                  </a:lnTo>
                  <a:lnTo>
                    <a:pt x="1768365" y="3388364"/>
                  </a:lnTo>
                  <a:lnTo>
                    <a:pt x="1734036" y="3411509"/>
                  </a:lnTo>
                  <a:lnTo>
                    <a:pt x="1691995" y="3419995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4074543" y="1109789"/>
              <a:ext cx="1800225" cy="3420110"/>
            </a:xfrm>
            <a:custGeom>
              <a:avLst/>
              <a:gdLst/>
              <a:ahLst/>
              <a:cxnLst/>
              <a:rect l="l" t="t" r="r" b="b"/>
              <a:pathLst>
                <a:path w="1800225" h="3420110">
                  <a:moveTo>
                    <a:pt x="1691995" y="3419995"/>
                  </a:moveTo>
                  <a:lnTo>
                    <a:pt x="108000" y="3419995"/>
                  </a:lnTo>
                  <a:lnTo>
                    <a:pt x="65960" y="3411509"/>
                  </a:lnTo>
                  <a:lnTo>
                    <a:pt x="31630" y="3388364"/>
                  </a:lnTo>
                  <a:lnTo>
                    <a:pt x="8486" y="3354035"/>
                  </a:lnTo>
                  <a:lnTo>
                    <a:pt x="0" y="3311994"/>
                  </a:lnTo>
                  <a:lnTo>
                    <a:pt x="0" y="108000"/>
                  </a:lnTo>
                  <a:lnTo>
                    <a:pt x="8486" y="65960"/>
                  </a:lnTo>
                  <a:lnTo>
                    <a:pt x="31630" y="31630"/>
                  </a:lnTo>
                  <a:lnTo>
                    <a:pt x="65960" y="8486"/>
                  </a:lnTo>
                  <a:lnTo>
                    <a:pt x="108000" y="0"/>
                  </a:lnTo>
                  <a:lnTo>
                    <a:pt x="1691995" y="0"/>
                  </a:lnTo>
                  <a:lnTo>
                    <a:pt x="1734036" y="8486"/>
                  </a:lnTo>
                  <a:lnTo>
                    <a:pt x="1768365" y="31630"/>
                  </a:lnTo>
                  <a:lnTo>
                    <a:pt x="1791509" y="65960"/>
                  </a:lnTo>
                  <a:lnTo>
                    <a:pt x="1799996" y="108000"/>
                  </a:lnTo>
                  <a:lnTo>
                    <a:pt x="1799996" y="3311994"/>
                  </a:lnTo>
                  <a:lnTo>
                    <a:pt x="1791509" y="3354035"/>
                  </a:lnTo>
                  <a:lnTo>
                    <a:pt x="1768365" y="3388364"/>
                  </a:lnTo>
                  <a:lnTo>
                    <a:pt x="1734036" y="3411509"/>
                  </a:lnTo>
                  <a:lnTo>
                    <a:pt x="1691995" y="3419995"/>
                  </a:lnTo>
                  <a:close/>
                </a:path>
              </a:pathLst>
            </a:custGeom>
            <a:ln w="254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9" name="object 59" descr=""/>
          <p:cNvSpPr txBox="1"/>
          <p:nvPr/>
        </p:nvSpPr>
        <p:spPr>
          <a:xfrm>
            <a:off x="4137508" y="1171805"/>
            <a:ext cx="1689100" cy="330200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algn="just" marL="12700" marR="12065">
              <a:lnSpc>
                <a:spcPts val="950"/>
              </a:lnSpc>
              <a:spcBef>
                <a:spcPts val="240"/>
              </a:spcBef>
            </a:pP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Vor</a:t>
            </a:r>
            <a:r>
              <a:rPr dirty="0" sz="900" spc="12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jedem</a:t>
            </a:r>
            <a:r>
              <a:rPr dirty="0" sz="900" spc="12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Gebrauch,</a:t>
            </a:r>
            <a:r>
              <a:rPr dirty="0" sz="900" spc="12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10" b="1">
                <a:solidFill>
                  <a:srgbClr val="2D2A26"/>
                </a:solidFill>
                <a:latin typeface="Montserrat"/>
                <a:cs typeface="Montserrat"/>
              </a:rPr>
              <a:t>jeder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isolierende</a:t>
            </a:r>
            <a:r>
              <a:rPr dirty="0" sz="900" spc="345" b="1">
                <a:solidFill>
                  <a:srgbClr val="2D2A26"/>
                </a:solidFill>
                <a:latin typeface="Montserrat"/>
                <a:cs typeface="Montserrat"/>
              </a:rPr>
              <a:t>    </a:t>
            </a:r>
            <a:r>
              <a:rPr dirty="0" sz="900" spc="-10" b="1">
                <a:solidFill>
                  <a:srgbClr val="2D2A26"/>
                </a:solidFill>
                <a:latin typeface="Montserrat"/>
                <a:cs typeface="Montserrat"/>
              </a:rPr>
              <a:t>Handschuh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sollte</a:t>
            </a:r>
            <a:r>
              <a:rPr dirty="0" sz="900" spc="14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visuell</a:t>
            </a:r>
            <a:r>
              <a:rPr dirty="0" sz="900" spc="14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inspiziert</a:t>
            </a:r>
            <a:r>
              <a:rPr dirty="0" sz="900" spc="14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25" b="1">
                <a:solidFill>
                  <a:srgbClr val="2D2A26"/>
                </a:solidFill>
                <a:latin typeface="Montserrat"/>
                <a:cs typeface="Montserrat"/>
              </a:rPr>
              <a:t>und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durch</a:t>
            </a:r>
            <a:r>
              <a:rPr dirty="0" sz="900" spc="145" b="1">
                <a:solidFill>
                  <a:srgbClr val="2D2A26"/>
                </a:solidFill>
                <a:latin typeface="Montserrat"/>
                <a:cs typeface="Montserrat"/>
              </a:rPr>
              <a:t> 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eine</a:t>
            </a:r>
            <a:r>
              <a:rPr dirty="0" sz="900" spc="150" b="1">
                <a:solidFill>
                  <a:srgbClr val="2D2A26"/>
                </a:solidFill>
                <a:latin typeface="Montserrat"/>
                <a:cs typeface="Montserrat"/>
              </a:rPr>
              <a:t>  </a:t>
            </a:r>
            <a:r>
              <a:rPr dirty="0" sz="900" spc="-10" b="1">
                <a:solidFill>
                  <a:srgbClr val="2D2A26"/>
                </a:solidFill>
                <a:latin typeface="Montserrat"/>
                <a:cs typeface="Montserrat"/>
              </a:rPr>
              <a:t>Luftdruckprü-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fung</a:t>
            </a:r>
            <a:r>
              <a:rPr dirty="0" sz="900" spc="345" b="1">
                <a:solidFill>
                  <a:srgbClr val="2D2A26"/>
                </a:solidFill>
                <a:latin typeface="Montserrat"/>
                <a:cs typeface="Montserrat"/>
              </a:rPr>
              <a:t> 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veriﬁziert</a:t>
            </a:r>
            <a:r>
              <a:rPr dirty="0" sz="900" spc="350" b="1">
                <a:solidFill>
                  <a:srgbClr val="2D2A26"/>
                </a:solidFill>
                <a:latin typeface="Montserrat"/>
                <a:cs typeface="Montserrat"/>
              </a:rPr>
              <a:t>  </a:t>
            </a:r>
            <a:r>
              <a:rPr dirty="0" sz="900" spc="-10" b="1">
                <a:solidFill>
                  <a:srgbClr val="2D2A26"/>
                </a:solidFill>
                <a:latin typeface="Montserrat"/>
                <a:cs typeface="Montserrat"/>
              </a:rPr>
              <a:t>werden.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(gemäß</a:t>
            </a:r>
            <a:r>
              <a:rPr dirty="0" sz="900" spc="1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den</a:t>
            </a:r>
            <a:r>
              <a:rPr dirty="0" sz="900" spc="1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10" b="1">
                <a:solidFill>
                  <a:srgbClr val="2D2A26"/>
                </a:solidFill>
                <a:latin typeface="Montserrat"/>
                <a:cs typeface="Montserrat"/>
              </a:rPr>
              <a:t>Empfehlungen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der</a:t>
            </a:r>
            <a:r>
              <a:rPr dirty="0" sz="900" spc="25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Normen</a:t>
            </a:r>
            <a:r>
              <a:rPr dirty="0" sz="900" spc="25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EN60903</a:t>
            </a:r>
            <a:r>
              <a:rPr dirty="0" sz="900" spc="25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25" b="1">
                <a:solidFill>
                  <a:srgbClr val="2D2A26"/>
                </a:solidFill>
                <a:latin typeface="Montserrat"/>
                <a:cs typeface="Montserrat"/>
              </a:rPr>
              <a:t>und </a:t>
            </a:r>
            <a:r>
              <a:rPr dirty="0" sz="900" spc="-10" b="1">
                <a:solidFill>
                  <a:srgbClr val="2D2A26"/>
                </a:solidFill>
                <a:latin typeface="Montserrat"/>
                <a:cs typeface="Montserrat"/>
              </a:rPr>
              <a:t>IEC60903).*</a:t>
            </a:r>
            <a:endParaRPr sz="900">
              <a:latin typeface="Montserrat"/>
              <a:cs typeface="Montserrat"/>
            </a:endParaRPr>
          </a:p>
          <a:p>
            <a:pPr algn="just" marL="12700" marR="5715">
              <a:lnSpc>
                <a:spcPts val="950"/>
              </a:lnSpc>
            </a:pP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Die</a:t>
            </a:r>
            <a:r>
              <a:rPr dirty="0" sz="900" spc="8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visuelle</a:t>
            </a:r>
            <a:r>
              <a:rPr dirty="0" sz="900" spc="8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und</a:t>
            </a:r>
            <a:r>
              <a:rPr dirty="0" sz="900" spc="8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10" b="1">
                <a:solidFill>
                  <a:srgbClr val="2D2A26"/>
                </a:solidFill>
                <a:latin typeface="Montserrat"/>
                <a:cs typeface="Montserrat"/>
              </a:rPr>
              <a:t>sorgfältige </a:t>
            </a:r>
            <a:r>
              <a:rPr dirty="0" sz="900" spc="-25" b="1">
                <a:solidFill>
                  <a:srgbClr val="2D2A26"/>
                </a:solidFill>
                <a:latin typeface="Montserrat"/>
                <a:cs typeface="Montserrat"/>
              </a:rPr>
              <a:t>Prüfung</a:t>
            </a:r>
            <a:r>
              <a:rPr dirty="0" sz="900" spc="-1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30" b="1">
                <a:solidFill>
                  <a:srgbClr val="2D2A26"/>
                </a:solidFill>
                <a:latin typeface="Montserrat"/>
                <a:cs typeface="Montserrat"/>
              </a:rPr>
              <a:t>der</a:t>
            </a:r>
            <a:r>
              <a:rPr dirty="0" sz="900" spc="-1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25" b="1">
                <a:solidFill>
                  <a:srgbClr val="2D2A26"/>
                </a:solidFill>
                <a:latin typeface="Montserrat"/>
                <a:cs typeface="Montserrat"/>
              </a:rPr>
              <a:t>gesamten</a:t>
            </a:r>
            <a:r>
              <a:rPr dirty="0" sz="900" spc="-1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30" b="1">
                <a:solidFill>
                  <a:srgbClr val="2D2A26"/>
                </a:solidFill>
                <a:latin typeface="Montserrat"/>
                <a:cs typeface="Montserrat"/>
              </a:rPr>
              <a:t>Ober-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ﬂäche</a:t>
            </a:r>
            <a:r>
              <a:rPr dirty="0" sz="900" spc="430" b="1">
                <a:solidFill>
                  <a:srgbClr val="2D2A26"/>
                </a:solidFill>
                <a:latin typeface="Montserrat"/>
                <a:cs typeface="Montserrat"/>
              </a:rPr>
              <a:t> 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des</a:t>
            </a:r>
            <a:r>
              <a:rPr dirty="0" sz="900" spc="434" b="1">
                <a:solidFill>
                  <a:srgbClr val="2D2A26"/>
                </a:solidFill>
                <a:latin typeface="Montserrat"/>
                <a:cs typeface="Montserrat"/>
              </a:rPr>
              <a:t>  </a:t>
            </a:r>
            <a:r>
              <a:rPr dirty="0" sz="900" spc="-20" b="1">
                <a:solidFill>
                  <a:srgbClr val="2D2A26"/>
                </a:solidFill>
                <a:latin typeface="Montserrat"/>
                <a:cs typeface="Montserrat"/>
              </a:rPr>
              <a:t>Handschuhs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ermöglicht</a:t>
            </a:r>
            <a:r>
              <a:rPr dirty="0" sz="900" spc="26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es</a:t>
            </a:r>
            <a:r>
              <a:rPr dirty="0" sz="900" spc="26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dann,</a:t>
            </a:r>
            <a:r>
              <a:rPr dirty="0" sz="900" spc="26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20" b="1">
                <a:solidFill>
                  <a:srgbClr val="2D2A26"/>
                </a:solidFill>
                <a:latin typeface="Montserrat"/>
                <a:cs typeface="Montserrat"/>
              </a:rPr>
              <a:t>even-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tuelle</a:t>
            </a:r>
            <a:r>
              <a:rPr dirty="0" sz="900" spc="160" b="1">
                <a:solidFill>
                  <a:srgbClr val="2D2A26"/>
                </a:solidFill>
                <a:latin typeface="Montserrat"/>
                <a:cs typeface="Montserrat"/>
              </a:rPr>
              <a:t> 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Perforationen</a:t>
            </a:r>
            <a:r>
              <a:rPr dirty="0" sz="900" spc="160" b="1">
                <a:solidFill>
                  <a:srgbClr val="2D2A26"/>
                </a:solidFill>
                <a:latin typeface="Montserrat"/>
                <a:cs typeface="Montserrat"/>
              </a:rPr>
              <a:t>  </a:t>
            </a:r>
            <a:r>
              <a:rPr dirty="0" sz="900" spc="-20" b="1">
                <a:solidFill>
                  <a:srgbClr val="2D2A26"/>
                </a:solidFill>
                <a:latin typeface="Montserrat"/>
                <a:cs typeface="Montserrat"/>
              </a:rPr>
              <a:t>oder andere</a:t>
            </a:r>
            <a:r>
              <a:rPr dirty="0" sz="900" spc="-3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10" b="1">
                <a:solidFill>
                  <a:srgbClr val="2D2A26"/>
                </a:solidFill>
                <a:latin typeface="Montserrat"/>
                <a:cs typeface="Montserrat"/>
              </a:rPr>
              <a:t>Mängel</a:t>
            </a:r>
            <a:r>
              <a:rPr dirty="0" sz="900" spc="-3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zu</a:t>
            </a:r>
            <a:r>
              <a:rPr dirty="0" sz="900" spc="-3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25" b="1">
                <a:solidFill>
                  <a:srgbClr val="2D2A26"/>
                </a:solidFill>
                <a:latin typeface="Montserrat"/>
                <a:cs typeface="Montserrat"/>
              </a:rPr>
              <a:t>erkennen:</a:t>
            </a:r>
            <a:endParaRPr sz="900">
              <a:latin typeface="Montserrat"/>
              <a:cs typeface="Montserrat"/>
            </a:endParaRPr>
          </a:p>
          <a:p>
            <a:pPr marL="73025" indent="-60960">
              <a:lnSpc>
                <a:spcPts val="875"/>
              </a:lnSpc>
              <a:buChar char="•"/>
              <a:tabLst>
                <a:tab pos="73660" algn="l"/>
              </a:tabLst>
            </a:pPr>
            <a:r>
              <a:rPr dirty="0" sz="900" spc="-10">
                <a:solidFill>
                  <a:srgbClr val="2D2A26"/>
                </a:solidFill>
                <a:latin typeface="Montserrat"/>
                <a:cs typeface="Montserrat"/>
              </a:rPr>
              <a:t>Löcher,</a:t>
            </a:r>
            <a:endParaRPr sz="900">
              <a:latin typeface="Montserrat"/>
              <a:cs typeface="Montserrat"/>
            </a:endParaRPr>
          </a:p>
          <a:p>
            <a:pPr marL="73025" indent="-60960">
              <a:lnSpc>
                <a:spcPts val="950"/>
              </a:lnSpc>
              <a:buChar char="•"/>
              <a:tabLst>
                <a:tab pos="73660" algn="l"/>
              </a:tabLst>
            </a:pPr>
            <a:r>
              <a:rPr dirty="0" sz="900" spc="-10">
                <a:solidFill>
                  <a:srgbClr val="2D2A26"/>
                </a:solidFill>
                <a:latin typeface="Montserrat"/>
                <a:cs typeface="Montserrat"/>
              </a:rPr>
              <a:t>Schnitte,</a:t>
            </a:r>
            <a:endParaRPr sz="900">
              <a:latin typeface="Montserrat"/>
              <a:cs typeface="Montserrat"/>
            </a:endParaRPr>
          </a:p>
          <a:p>
            <a:pPr marL="73025" indent="-60960">
              <a:lnSpc>
                <a:spcPts val="950"/>
              </a:lnSpc>
              <a:buChar char="•"/>
              <a:tabLst>
                <a:tab pos="73660" algn="l"/>
              </a:tabLst>
            </a:pPr>
            <a:r>
              <a:rPr dirty="0" sz="900" spc="-30">
                <a:solidFill>
                  <a:srgbClr val="2D2A26"/>
                </a:solidFill>
                <a:latin typeface="Montserrat"/>
                <a:cs typeface="Montserrat"/>
              </a:rPr>
              <a:t>Wichtige</a:t>
            </a:r>
            <a:r>
              <a:rPr dirty="0" sz="900" spc="-1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10">
                <a:solidFill>
                  <a:srgbClr val="2D2A26"/>
                </a:solidFill>
                <a:latin typeface="Montserrat"/>
                <a:cs typeface="Montserrat"/>
              </a:rPr>
              <a:t>Aufgaben,</a:t>
            </a:r>
            <a:endParaRPr sz="900">
              <a:latin typeface="Montserrat"/>
              <a:cs typeface="Montserrat"/>
            </a:endParaRPr>
          </a:p>
          <a:p>
            <a:pPr marL="73025" indent="-60960">
              <a:lnSpc>
                <a:spcPts val="950"/>
              </a:lnSpc>
              <a:buChar char="•"/>
              <a:tabLst>
                <a:tab pos="73660" algn="l"/>
              </a:tabLst>
            </a:pPr>
            <a:r>
              <a:rPr dirty="0" sz="900" spc="-10">
                <a:solidFill>
                  <a:srgbClr val="2D2A26"/>
                </a:solidFill>
                <a:latin typeface="Montserrat"/>
                <a:cs typeface="Montserrat"/>
              </a:rPr>
              <a:t>Verbrennungen,</a:t>
            </a:r>
            <a:endParaRPr sz="900">
              <a:latin typeface="Montserrat"/>
              <a:cs typeface="Montserrat"/>
            </a:endParaRPr>
          </a:p>
          <a:p>
            <a:pPr marL="12700" marR="12065" indent="60960">
              <a:lnSpc>
                <a:spcPct val="88000"/>
              </a:lnSpc>
              <a:spcBef>
                <a:spcPts val="65"/>
              </a:spcBef>
              <a:buChar char="•"/>
              <a:tabLst>
                <a:tab pos="73660" algn="l"/>
              </a:tabLst>
            </a:pPr>
            <a:r>
              <a:rPr dirty="0" sz="900" spc="-10">
                <a:solidFill>
                  <a:srgbClr val="2D2A26"/>
                </a:solidFill>
                <a:latin typeface="Montserrat"/>
                <a:cs typeface="Montserrat"/>
              </a:rPr>
              <a:t>Materialveränderung. </a:t>
            </a:r>
            <a:r>
              <a:rPr dirty="0" sz="900">
                <a:solidFill>
                  <a:srgbClr val="2D2A26"/>
                </a:solidFill>
                <a:latin typeface="Montserrat"/>
                <a:cs typeface="Montserrat"/>
              </a:rPr>
              <a:t>Besondere</a:t>
            </a:r>
            <a:r>
              <a:rPr dirty="0" sz="900" spc="29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10">
                <a:solidFill>
                  <a:srgbClr val="2D2A26"/>
                </a:solidFill>
                <a:latin typeface="Montserrat"/>
                <a:cs typeface="Montserrat"/>
              </a:rPr>
              <a:t>Aufmerksamkeit </a:t>
            </a:r>
            <a:r>
              <a:rPr dirty="0" sz="900">
                <a:solidFill>
                  <a:srgbClr val="2D2A26"/>
                </a:solidFill>
                <a:latin typeface="Montserrat"/>
                <a:cs typeface="Montserrat"/>
              </a:rPr>
              <a:t>sollte</a:t>
            </a:r>
            <a:r>
              <a:rPr dirty="0" sz="900" spc="40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>
                <a:solidFill>
                  <a:srgbClr val="2D2A26"/>
                </a:solidFill>
                <a:latin typeface="Montserrat"/>
                <a:cs typeface="Montserrat"/>
              </a:rPr>
              <a:t>der</a:t>
            </a:r>
            <a:r>
              <a:rPr dirty="0" sz="900" spc="40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>
                <a:solidFill>
                  <a:srgbClr val="2D2A26"/>
                </a:solidFill>
                <a:latin typeface="Montserrat"/>
                <a:cs typeface="Montserrat"/>
              </a:rPr>
              <a:t>Handﬂäche,</a:t>
            </a:r>
            <a:r>
              <a:rPr dirty="0" sz="900" spc="40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25">
                <a:solidFill>
                  <a:srgbClr val="2D2A26"/>
                </a:solidFill>
                <a:latin typeface="Montserrat"/>
                <a:cs typeface="Montserrat"/>
              </a:rPr>
              <a:t>den </a:t>
            </a:r>
            <a:r>
              <a:rPr dirty="0" sz="900">
                <a:solidFill>
                  <a:srgbClr val="2D2A26"/>
                </a:solidFill>
                <a:latin typeface="Montserrat"/>
                <a:cs typeface="Montserrat"/>
              </a:rPr>
              <a:t>Fingern</a:t>
            </a:r>
            <a:r>
              <a:rPr dirty="0" sz="900" spc="32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>
                <a:solidFill>
                  <a:srgbClr val="2D2A26"/>
                </a:solidFill>
                <a:latin typeface="Montserrat"/>
                <a:cs typeface="Montserrat"/>
              </a:rPr>
              <a:t>und</a:t>
            </a:r>
            <a:r>
              <a:rPr dirty="0" sz="900" spc="32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>
                <a:solidFill>
                  <a:srgbClr val="2D2A26"/>
                </a:solidFill>
                <a:latin typeface="Montserrat"/>
                <a:cs typeface="Montserrat"/>
              </a:rPr>
              <a:t>zwischen</a:t>
            </a:r>
            <a:r>
              <a:rPr dirty="0" sz="900" spc="32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25">
                <a:solidFill>
                  <a:srgbClr val="2D2A26"/>
                </a:solidFill>
                <a:latin typeface="Montserrat"/>
                <a:cs typeface="Montserrat"/>
              </a:rPr>
              <a:t>den </a:t>
            </a:r>
            <a:r>
              <a:rPr dirty="0" sz="900">
                <a:solidFill>
                  <a:srgbClr val="2D2A26"/>
                </a:solidFill>
                <a:latin typeface="Montserrat"/>
                <a:cs typeface="Montserrat"/>
              </a:rPr>
              <a:t>Fingern</a:t>
            </a:r>
            <a:r>
              <a:rPr dirty="0" sz="900" spc="-1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>
                <a:solidFill>
                  <a:srgbClr val="2D2A26"/>
                </a:solidFill>
                <a:latin typeface="Montserrat"/>
                <a:cs typeface="Montserrat"/>
              </a:rPr>
              <a:t>geschenkt</a:t>
            </a:r>
            <a:r>
              <a:rPr dirty="0" sz="900" spc="-1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10">
                <a:solidFill>
                  <a:srgbClr val="2D2A26"/>
                </a:solidFill>
                <a:latin typeface="Montserrat"/>
                <a:cs typeface="Montserrat"/>
              </a:rPr>
              <a:t>werden.</a:t>
            </a:r>
            <a:endParaRPr sz="900">
              <a:latin typeface="Montserrat"/>
              <a:cs typeface="Montserrat"/>
            </a:endParaRPr>
          </a:p>
          <a:p>
            <a:pPr algn="just" marL="12700" marR="5080">
              <a:lnSpc>
                <a:spcPct val="100000"/>
              </a:lnSpc>
              <a:spcBef>
                <a:spcPts val="935"/>
              </a:spcBef>
            </a:pPr>
            <a:r>
              <a:rPr dirty="0" sz="600" spc="-35">
                <a:solidFill>
                  <a:srgbClr val="2D2A26"/>
                </a:solidFill>
                <a:latin typeface="Montserrat"/>
                <a:cs typeface="Montserrat"/>
              </a:rPr>
              <a:t>*Bei</a:t>
            </a:r>
            <a:r>
              <a:rPr dirty="0" sz="600" spc="-4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40">
                <a:solidFill>
                  <a:srgbClr val="2D2A26"/>
                </a:solidFill>
                <a:latin typeface="Montserrat"/>
                <a:cs typeface="Montserrat"/>
              </a:rPr>
              <a:t>Handschuhen</a:t>
            </a:r>
            <a:r>
              <a:rPr dirty="0" sz="600" spc="-4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5">
                <a:solidFill>
                  <a:srgbClr val="2D2A26"/>
                </a:solidFill>
                <a:latin typeface="Montserrat"/>
                <a:cs typeface="Montserrat"/>
              </a:rPr>
              <a:t>der</a:t>
            </a:r>
            <a:r>
              <a:rPr dirty="0" sz="600" spc="-4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5">
                <a:solidFill>
                  <a:srgbClr val="2D2A26"/>
                </a:solidFill>
                <a:latin typeface="Montserrat"/>
                <a:cs typeface="Montserrat"/>
              </a:rPr>
              <a:t>Klassen</a:t>
            </a:r>
            <a:r>
              <a:rPr dirty="0" sz="600" spc="-4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40">
                <a:solidFill>
                  <a:srgbClr val="2D2A26"/>
                </a:solidFill>
                <a:latin typeface="Montserrat"/>
                <a:cs typeface="Montserrat"/>
              </a:rPr>
              <a:t>00</a:t>
            </a:r>
            <a:r>
              <a:rPr dirty="0" sz="600" spc="-45">
                <a:solidFill>
                  <a:srgbClr val="2D2A26"/>
                </a:solidFill>
                <a:latin typeface="Montserrat"/>
                <a:cs typeface="Montserrat"/>
              </a:rPr>
              <a:t> und </a:t>
            </a:r>
            <a:r>
              <a:rPr dirty="0" sz="600" spc="-40">
                <a:solidFill>
                  <a:srgbClr val="2D2A26"/>
                </a:solidFill>
                <a:latin typeface="Montserrat"/>
                <a:cs typeface="Montserrat"/>
              </a:rPr>
              <a:t>0</a:t>
            </a:r>
            <a:r>
              <a:rPr dirty="0" sz="600" spc="-45">
                <a:solidFill>
                  <a:srgbClr val="2D2A26"/>
                </a:solidFill>
                <a:latin typeface="Montserrat"/>
                <a:cs typeface="Montserrat"/>
              </a:rPr>
              <a:t> können</a:t>
            </a:r>
            <a:r>
              <a:rPr dirty="0" sz="600" spc="-2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25">
                <a:solidFill>
                  <a:srgbClr val="2D2A26"/>
                </a:solidFill>
                <a:latin typeface="Montserrat"/>
                <a:cs typeface="Montserrat"/>
              </a:rPr>
              <a:t>Luftdichtigkeitstests</a:t>
            </a:r>
            <a:r>
              <a:rPr dirty="0" sz="600" spc="-3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0">
                <a:solidFill>
                  <a:srgbClr val="2D2A26"/>
                </a:solidFill>
                <a:latin typeface="Montserrat"/>
                <a:cs typeface="Montserrat"/>
              </a:rPr>
              <a:t>und</a:t>
            </a:r>
            <a:r>
              <a:rPr dirty="0" sz="600" spc="-3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25">
                <a:solidFill>
                  <a:srgbClr val="2D2A26"/>
                </a:solidFill>
                <a:latin typeface="Montserrat"/>
                <a:cs typeface="Montserrat"/>
              </a:rPr>
              <a:t>Sichtprüfungen</a:t>
            </a:r>
            <a:r>
              <a:rPr dirty="0" sz="600" spc="-3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0">
                <a:solidFill>
                  <a:srgbClr val="2D2A26"/>
                </a:solidFill>
                <a:latin typeface="Montserrat"/>
                <a:cs typeface="Montserrat"/>
              </a:rPr>
              <a:t>auch</a:t>
            </a:r>
            <a:r>
              <a:rPr dirty="0" sz="600" spc="-1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20">
                <a:solidFill>
                  <a:srgbClr val="2D2A26"/>
                </a:solidFill>
                <a:latin typeface="Montserrat"/>
                <a:cs typeface="Montserrat"/>
              </a:rPr>
              <a:t>als</a:t>
            </a:r>
            <a:r>
              <a:rPr dirty="0" sz="600" spc="-4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25">
                <a:solidFill>
                  <a:srgbClr val="2D2A26"/>
                </a:solidFill>
                <a:latin typeface="Montserrat"/>
                <a:cs typeface="Montserrat"/>
              </a:rPr>
              <a:t>geeignet</a:t>
            </a:r>
            <a:r>
              <a:rPr dirty="0" sz="600" spc="-4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20">
                <a:solidFill>
                  <a:srgbClr val="2D2A26"/>
                </a:solidFill>
                <a:latin typeface="Montserrat"/>
                <a:cs typeface="Montserrat"/>
              </a:rPr>
              <a:t>für</a:t>
            </a:r>
            <a:r>
              <a:rPr dirty="0" sz="600" spc="-4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25">
                <a:solidFill>
                  <a:srgbClr val="2D2A26"/>
                </a:solidFill>
                <a:latin typeface="Montserrat"/>
                <a:cs typeface="Montserrat"/>
              </a:rPr>
              <a:t>die</a:t>
            </a:r>
            <a:r>
              <a:rPr dirty="0" sz="600" spc="-4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0">
                <a:solidFill>
                  <a:srgbClr val="2D2A26"/>
                </a:solidFill>
                <a:latin typeface="Montserrat"/>
                <a:cs typeface="Montserrat"/>
              </a:rPr>
              <a:t>wiederkehrende</a:t>
            </a:r>
            <a:r>
              <a:rPr dirty="0" sz="600" spc="-4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25">
                <a:solidFill>
                  <a:srgbClr val="2D2A26"/>
                </a:solidFill>
                <a:latin typeface="Montserrat"/>
                <a:cs typeface="Montserrat"/>
              </a:rPr>
              <a:t>Inspektion</a:t>
            </a:r>
            <a:r>
              <a:rPr dirty="0" sz="600" spc="-1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0">
                <a:solidFill>
                  <a:srgbClr val="2D2A26"/>
                </a:solidFill>
                <a:latin typeface="Montserrat"/>
                <a:cs typeface="Montserrat"/>
              </a:rPr>
              <a:t>angesehen</a:t>
            </a:r>
            <a:r>
              <a:rPr dirty="0" sz="600" spc="-1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5">
                <a:solidFill>
                  <a:srgbClr val="2D2A26"/>
                </a:solidFill>
                <a:latin typeface="Montserrat"/>
                <a:cs typeface="Montserrat"/>
              </a:rPr>
              <a:t>werden</a:t>
            </a:r>
            <a:r>
              <a:rPr dirty="0" sz="600" spc="-1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0">
                <a:solidFill>
                  <a:srgbClr val="2D2A26"/>
                </a:solidFill>
                <a:latin typeface="Montserrat"/>
                <a:cs typeface="Montserrat"/>
              </a:rPr>
              <a:t>(EN</a:t>
            </a:r>
            <a:r>
              <a:rPr dirty="0" sz="600" spc="-1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25">
                <a:solidFill>
                  <a:srgbClr val="2D2A26"/>
                </a:solidFill>
                <a:latin typeface="Montserrat"/>
                <a:cs typeface="Montserrat"/>
              </a:rPr>
              <a:t>60903).</a:t>
            </a:r>
            <a:endParaRPr sz="600">
              <a:latin typeface="Montserrat"/>
              <a:cs typeface="Montserrat"/>
            </a:endParaRPr>
          </a:p>
        </p:txBody>
      </p:sp>
      <p:grpSp>
        <p:nvGrpSpPr>
          <p:cNvPr id="60" name="object 60" descr=""/>
          <p:cNvGrpSpPr/>
          <p:nvPr/>
        </p:nvGrpSpPr>
        <p:grpSpPr>
          <a:xfrm>
            <a:off x="4030093" y="4629332"/>
            <a:ext cx="1889125" cy="1529080"/>
            <a:chOff x="4030093" y="4629332"/>
            <a:chExt cx="1889125" cy="1529080"/>
          </a:xfrm>
        </p:grpSpPr>
        <p:sp>
          <p:nvSpPr>
            <p:cNvPr id="61" name="object 61" descr=""/>
            <p:cNvSpPr/>
            <p:nvPr/>
          </p:nvSpPr>
          <p:spPr>
            <a:xfrm>
              <a:off x="4074543" y="4673782"/>
              <a:ext cx="1800225" cy="1440180"/>
            </a:xfrm>
            <a:custGeom>
              <a:avLst/>
              <a:gdLst/>
              <a:ahLst/>
              <a:cxnLst/>
              <a:rect l="l" t="t" r="r" b="b"/>
              <a:pathLst>
                <a:path w="1800225" h="1440179">
                  <a:moveTo>
                    <a:pt x="1691995" y="0"/>
                  </a:moveTo>
                  <a:lnTo>
                    <a:pt x="108000" y="0"/>
                  </a:lnTo>
                  <a:lnTo>
                    <a:pt x="65960" y="8488"/>
                  </a:lnTo>
                  <a:lnTo>
                    <a:pt x="31630" y="31635"/>
                  </a:lnTo>
                  <a:lnTo>
                    <a:pt x="8486" y="65965"/>
                  </a:lnTo>
                  <a:lnTo>
                    <a:pt x="0" y="108000"/>
                  </a:lnTo>
                  <a:lnTo>
                    <a:pt x="0" y="1332001"/>
                  </a:lnTo>
                  <a:lnTo>
                    <a:pt x="8486" y="1374042"/>
                  </a:lnTo>
                  <a:lnTo>
                    <a:pt x="31630" y="1408371"/>
                  </a:lnTo>
                  <a:lnTo>
                    <a:pt x="65960" y="1431515"/>
                  </a:lnTo>
                  <a:lnTo>
                    <a:pt x="108000" y="1440002"/>
                  </a:lnTo>
                  <a:lnTo>
                    <a:pt x="1691995" y="1440002"/>
                  </a:lnTo>
                  <a:lnTo>
                    <a:pt x="1734036" y="1431515"/>
                  </a:lnTo>
                  <a:lnTo>
                    <a:pt x="1768365" y="1408371"/>
                  </a:lnTo>
                  <a:lnTo>
                    <a:pt x="1791509" y="1374042"/>
                  </a:lnTo>
                  <a:lnTo>
                    <a:pt x="1799996" y="1332001"/>
                  </a:lnTo>
                  <a:lnTo>
                    <a:pt x="1799996" y="108000"/>
                  </a:lnTo>
                  <a:lnTo>
                    <a:pt x="1791509" y="65965"/>
                  </a:lnTo>
                  <a:lnTo>
                    <a:pt x="1768365" y="31635"/>
                  </a:lnTo>
                  <a:lnTo>
                    <a:pt x="1734036" y="8488"/>
                  </a:lnTo>
                  <a:lnTo>
                    <a:pt x="1691995" y="0"/>
                  </a:lnTo>
                  <a:close/>
                </a:path>
              </a:pathLst>
            </a:custGeom>
            <a:solidFill>
              <a:srgbClr val="FF51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4074543" y="4673782"/>
              <a:ext cx="1800225" cy="1440180"/>
            </a:xfrm>
            <a:custGeom>
              <a:avLst/>
              <a:gdLst/>
              <a:ahLst/>
              <a:cxnLst/>
              <a:rect l="l" t="t" r="r" b="b"/>
              <a:pathLst>
                <a:path w="1800225" h="1440179">
                  <a:moveTo>
                    <a:pt x="1691995" y="1440002"/>
                  </a:moveTo>
                  <a:lnTo>
                    <a:pt x="108000" y="1440002"/>
                  </a:lnTo>
                  <a:lnTo>
                    <a:pt x="65960" y="1431515"/>
                  </a:lnTo>
                  <a:lnTo>
                    <a:pt x="31630" y="1408371"/>
                  </a:lnTo>
                  <a:lnTo>
                    <a:pt x="8486" y="1374042"/>
                  </a:lnTo>
                  <a:lnTo>
                    <a:pt x="0" y="1332001"/>
                  </a:lnTo>
                  <a:lnTo>
                    <a:pt x="0" y="108000"/>
                  </a:lnTo>
                  <a:lnTo>
                    <a:pt x="8486" y="65965"/>
                  </a:lnTo>
                  <a:lnTo>
                    <a:pt x="31630" y="31635"/>
                  </a:lnTo>
                  <a:lnTo>
                    <a:pt x="65960" y="8488"/>
                  </a:lnTo>
                  <a:lnTo>
                    <a:pt x="108000" y="0"/>
                  </a:lnTo>
                  <a:lnTo>
                    <a:pt x="1691995" y="0"/>
                  </a:lnTo>
                  <a:lnTo>
                    <a:pt x="1734036" y="8488"/>
                  </a:lnTo>
                  <a:lnTo>
                    <a:pt x="1768365" y="31635"/>
                  </a:lnTo>
                  <a:lnTo>
                    <a:pt x="1791509" y="65965"/>
                  </a:lnTo>
                  <a:lnTo>
                    <a:pt x="1799996" y="108000"/>
                  </a:lnTo>
                  <a:lnTo>
                    <a:pt x="1799996" y="1332001"/>
                  </a:lnTo>
                  <a:lnTo>
                    <a:pt x="1791509" y="1374042"/>
                  </a:lnTo>
                  <a:lnTo>
                    <a:pt x="1768365" y="1408371"/>
                  </a:lnTo>
                  <a:lnTo>
                    <a:pt x="1734036" y="1431515"/>
                  </a:lnTo>
                  <a:lnTo>
                    <a:pt x="1691995" y="1440002"/>
                  </a:lnTo>
                  <a:close/>
                </a:path>
              </a:pathLst>
            </a:custGeom>
            <a:ln w="889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4074543" y="4673782"/>
              <a:ext cx="1800225" cy="1440180"/>
            </a:xfrm>
            <a:custGeom>
              <a:avLst/>
              <a:gdLst/>
              <a:ahLst/>
              <a:cxnLst/>
              <a:rect l="l" t="t" r="r" b="b"/>
              <a:pathLst>
                <a:path w="1800225" h="1440179">
                  <a:moveTo>
                    <a:pt x="1691995" y="1440002"/>
                  </a:moveTo>
                  <a:lnTo>
                    <a:pt x="108000" y="1440002"/>
                  </a:lnTo>
                  <a:lnTo>
                    <a:pt x="65960" y="1431515"/>
                  </a:lnTo>
                  <a:lnTo>
                    <a:pt x="31630" y="1408371"/>
                  </a:lnTo>
                  <a:lnTo>
                    <a:pt x="8486" y="1374042"/>
                  </a:lnTo>
                  <a:lnTo>
                    <a:pt x="0" y="1332001"/>
                  </a:lnTo>
                  <a:lnTo>
                    <a:pt x="0" y="108000"/>
                  </a:lnTo>
                  <a:lnTo>
                    <a:pt x="8486" y="65965"/>
                  </a:lnTo>
                  <a:lnTo>
                    <a:pt x="31630" y="31635"/>
                  </a:lnTo>
                  <a:lnTo>
                    <a:pt x="65960" y="8488"/>
                  </a:lnTo>
                  <a:lnTo>
                    <a:pt x="108000" y="0"/>
                  </a:lnTo>
                  <a:lnTo>
                    <a:pt x="1691995" y="0"/>
                  </a:lnTo>
                  <a:lnTo>
                    <a:pt x="1734036" y="8488"/>
                  </a:lnTo>
                  <a:lnTo>
                    <a:pt x="1768365" y="31635"/>
                  </a:lnTo>
                  <a:lnTo>
                    <a:pt x="1791509" y="65965"/>
                  </a:lnTo>
                  <a:lnTo>
                    <a:pt x="1799996" y="108000"/>
                  </a:lnTo>
                  <a:lnTo>
                    <a:pt x="1799996" y="1332001"/>
                  </a:lnTo>
                  <a:lnTo>
                    <a:pt x="1791509" y="1374042"/>
                  </a:lnTo>
                  <a:lnTo>
                    <a:pt x="1768365" y="1408371"/>
                  </a:lnTo>
                  <a:lnTo>
                    <a:pt x="1734036" y="1431515"/>
                  </a:lnTo>
                  <a:lnTo>
                    <a:pt x="1691995" y="144000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" name="object 64" descr=""/>
          <p:cNvSpPr txBox="1"/>
          <p:nvPr/>
        </p:nvSpPr>
        <p:spPr>
          <a:xfrm>
            <a:off x="4203358" y="4721077"/>
            <a:ext cx="1542415" cy="38862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43815" marR="5080" indent="-31750">
              <a:lnSpc>
                <a:spcPts val="950"/>
              </a:lnSpc>
              <a:spcBef>
                <a:spcPts val="140"/>
              </a:spcBef>
            </a:pP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DIESE</a:t>
            </a:r>
            <a:r>
              <a:rPr dirty="0" sz="800" spc="-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ÜBERPRÜFUNG</a:t>
            </a:r>
            <a:r>
              <a:rPr dirty="0" sz="800" spc="-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20" b="1">
                <a:solidFill>
                  <a:srgbClr val="2D2A26"/>
                </a:solidFill>
                <a:latin typeface="Montserrat"/>
                <a:cs typeface="Montserrat"/>
              </a:rPr>
              <a:t>MUSS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VOR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JEDER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 VERWENDUNG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DURCHGEFÜHRT</a:t>
            </a:r>
            <a:r>
              <a:rPr dirty="0" sz="800" spc="-2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WERDEN.</a:t>
            </a:r>
            <a:endParaRPr sz="800">
              <a:latin typeface="Montserrat"/>
              <a:cs typeface="Montserrat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4133738" y="5203677"/>
            <a:ext cx="1682114" cy="871219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algn="just" marL="12700" marR="5080">
              <a:lnSpc>
                <a:spcPts val="950"/>
              </a:lnSpc>
              <a:spcBef>
                <a:spcPts val="140"/>
              </a:spcBef>
            </a:pP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BEI EINEM</a:t>
            </a:r>
            <a:r>
              <a:rPr dirty="0" sz="800" spc="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FFFFFF"/>
                </a:solidFill>
                <a:latin typeface="Montserrat"/>
                <a:cs typeface="Montserrat"/>
              </a:rPr>
              <a:t>DEFEKT</a:t>
            </a:r>
            <a:r>
              <a:rPr dirty="0" sz="800" spc="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DEN </a:t>
            </a:r>
            <a:r>
              <a:rPr dirty="0" sz="800" spc="-20" b="1">
                <a:solidFill>
                  <a:srgbClr val="FFFFFF"/>
                </a:solidFill>
                <a:latin typeface="Montserrat"/>
                <a:cs typeface="Montserrat"/>
              </a:rPr>
              <a:t>HAND- </a:t>
            </a:r>
            <a:r>
              <a:rPr dirty="0" sz="800" spc="-10" b="1">
                <a:solidFill>
                  <a:srgbClr val="FFFFFF"/>
                </a:solidFill>
                <a:latin typeface="Montserrat"/>
                <a:cs typeface="Montserrat"/>
              </a:rPr>
              <a:t>SCHUH</a:t>
            </a:r>
            <a:r>
              <a:rPr dirty="0" sz="800" spc="-4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FFFFFF"/>
                </a:solidFill>
                <a:latin typeface="Montserrat"/>
                <a:cs typeface="Montserrat"/>
              </a:rPr>
              <a:t>NICHT</a:t>
            </a:r>
            <a:r>
              <a:rPr dirty="0" sz="800" spc="-3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FFFFFF"/>
                </a:solidFill>
                <a:latin typeface="Montserrat"/>
                <a:cs typeface="Montserrat"/>
              </a:rPr>
              <a:t>VERWENDEN.</a:t>
            </a:r>
            <a:endParaRPr sz="800">
              <a:latin typeface="Montserrat"/>
              <a:cs typeface="Montserrat"/>
            </a:endParaRPr>
          </a:p>
          <a:p>
            <a:pPr algn="just" marL="12700" marR="5080">
              <a:lnSpc>
                <a:spcPts val="950"/>
              </a:lnSpc>
            </a:pP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IM</a:t>
            </a:r>
            <a:r>
              <a:rPr dirty="0" sz="800" spc="160" b="1">
                <a:solidFill>
                  <a:srgbClr val="FFFFFF"/>
                </a:solidFill>
                <a:latin typeface="Montserrat"/>
                <a:cs typeface="Montserrat"/>
              </a:rPr>
              <a:t> 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ZWEIFELSFALL</a:t>
            </a:r>
            <a:r>
              <a:rPr dirty="0" sz="800" spc="160" b="1">
                <a:solidFill>
                  <a:srgbClr val="FFFFFF"/>
                </a:solidFill>
                <a:latin typeface="Montserrat"/>
                <a:cs typeface="Montserrat"/>
              </a:rPr>
              <a:t>  </a:t>
            </a:r>
            <a:r>
              <a:rPr dirty="0" sz="800" spc="-25" b="1">
                <a:solidFill>
                  <a:srgbClr val="FFFFFF"/>
                </a:solidFill>
                <a:latin typeface="Montserrat"/>
                <a:cs typeface="Montserrat"/>
              </a:rPr>
              <a:t>VERWEN-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DEN</a:t>
            </a:r>
            <a:r>
              <a:rPr dirty="0" sz="800" spc="195" b="1">
                <a:solidFill>
                  <a:srgbClr val="FFFFFF"/>
                </a:solidFill>
                <a:latin typeface="Montserrat"/>
                <a:cs typeface="Montserrat"/>
              </a:rPr>
              <a:t> 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SIE</a:t>
            </a:r>
            <a:r>
              <a:rPr dirty="0" sz="800" spc="200" b="1">
                <a:solidFill>
                  <a:srgbClr val="FFFFFF"/>
                </a:solidFill>
                <a:latin typeface="Montserrat"/>
                <a:cs typeface="Montserrat"/>
              </a:rPr>
              <a:t> 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DEN</a:t>
            </a:r>
            <a:r>
              <a:rPr dirty="0" sz="800" spc="195" b="1">
                <a:solidFill>
                  <a:srgbClr val="FFFFFF"/>
                </a:solidFill>
                <a:latin typeface="Montserrat"/>
                <a:cs typeface="Montserrat"/>
              </a:rPr>
              <a:t>  </a:t>
            </a:r>
            <a:r>
              <a:rPr dirty="0" sz="800" spc="-20" b="1">
                <a:solidFill>
                  <a:srgbClr val="FFFFFF"/>
                </a:solidFill>
                <a:latin typeface="Montserrat"/>
                <a:cs typeface="Montserrat"/>
              </a:rPr>
              <a:t>HANDSCHUH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NICHT</a:t>
            </a:r>
            <a:r>
              <a:rPr dirty="0" sz="800" spc="28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UND</a:t>
            </a:r>
            <a:r>
              <a:rPr dirty="0" sz="800" spc="28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SENDEN</a:t>
            </a:r>
            <a:r>
              <a:rPr dirty="0" sz="800" spc="28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SIE</a:t>
            </a:r>
            <a:r>
              <a:rPr dirty="0" sz="800" spc="29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25" b="1">
                <a:solidFill>
                  <a:srgbClr val="FFFFFF"/>
                </a:solidFill>
                <a:latin typeface="Montserrat"/>
                <a:cs typeface="Montserrat"/>
              </a:rPr>
              <a:t>IHN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ZUR</a:t>
            </a:r>
            <a:r>
              <a:rPr dirty="0" sz="800" spc="1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FFFFFF"/>
                </a:solidFill>
                <a:latin typeface="Montserrat"/>
                <a:cs typeface="Montserrat"/>
              </a:rPr>
              <a:t>ERNEUTEN</a:t>
            </a:r>
            <a:r>
              <a:rPr dirty="0" sz="800" spc="2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25" b="1">
                <a:solidFill>
                  <a:srgbClr val="FFFFFF"/>
                </a:solidFill>
                <a:latin typeface="Montserrat"/>
                <a:cs typeface="Montserrat"/>
              </a:rPr>
              <a:t>ELEKTRISCHEN </a:t>
            </a:r>
            <a:r>
              <a:rPr dirty="0" sz="800" spc="-20" b="1">
                <a:solidFill>
                  <a:srgbClr val="FFFFFF"/>
                </a:solidFill>
                <a:latin typeface="Montserrat"/>
                <a:cs typeface="Montserrat"/>
              </a:rPr>
              <a:t>PRÜFUNG</a:t>
            </a:r>
            <a:r>
              <a:rPr dirty="0" sz="800" spc="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FFFFFF"/>
                </a:solidFill>
                <a:latin typeface="Montserrat"/>
                <a:cs typeface="Montserrat"/>
              </a:rPr>
              <a:t>ZURÜCK.</a:t>
            </a:r>
            <a:endParaRPr sz="800">
              <a:latin typeface="Montserrat"/>
              <a:cs typeface="Montserrat"/>
            </a:endParaRPr>
          </a:p>
        </p:txBody>
      </p:sp>
      <p:grpSp>
        <p:nvGrpSpPr>
          <p:cNvPr id="66" name="object 66" descr=""/>
          <p:cNvGrpSpPr/>
          <p:nvPr/>
        </p:nvGrpSpPr>
        <p:grpSpPr>
          <a:xfrm>
            <a:off x="5974092" y="1065339"/>
            <a:ext cx="1889125" cy="3509010"/>
            <a:chOff x="5974092" y="1065339"/>
            <a:chExt cx="1889125" cy="3509010"/>
          </a:xfrm>
        </p:grpSpPr>
        <p:sp>
          <p:nvSpPr>
            <p:cNvPr id="67" name="object 67" descr=""/>
            <p:cNvSpPr/>
            <p:nvPr/>
          </p:nvSpPr>
          <p:spPr>
            <a:xfrm>
              <a:off x="6018542" y="1109789"/>
              <a:ext cx="1800225" cy="3420110"/>
            </a:xfrm>
            <a:custGeom>
              <a:avLst/>
              <a:gdLst/>
              <a:ahLst/>
              <a:cxnLst/>
              <a:rect l="l" t="t" r="r" b="b"/>
              <a:pathLst>
                <a:path w="1800225" h="3420110">
                  <a:moveTo>
                    <a:pt x="1691995" y="0"/>
                  </a:moveTo>
                  <a:lnTo>
                    <a:pt x="108000" y="0"/>
                  </a:lnTo>
                  <a:lnTo>
                    <a:pt x="65960" y="8486"/>
                  </a:lnTo>
                  <a:lnTo>
                    <a:pt x="31630" y="31630"/>
                  </a:lnTo>
                  <a:lnTo>
                    <a:pt x="8486" y="65960"/>
                  </a:lnTo>
                  <a:lnTo>
                    <a:pt x="0" y="108000"/>
                  </a:lnTo>
                  <a:lnTo>
                    <a:pt x="0" y="3311994"/>
                  </a:lnTo>
                  <a:lnTo>
                    <a:pt x="8486" y="3354035"/>
                  </a:lnTo>
                  <a:lnTo>
                    <a:pt x="31630" y="3388364"/>
                  </a:lnTo>
                  <a:lnTo>
                    <a:pt x="65960" y="3411509"/>
                  </a:lnTo>
                  <a:lnTo>
                    <a:pt x="108000" y="3419995"/>
                  </a:lnTo>
                  <a:lnTo>
                    <a:pt x="1691995" y="3419995"/>
                  </a:lnTo>
                  <a:lnTo>
                    <a:pt x="1734036" y="3411509"/>
                  </a:lnTo>
                  <a:lnTo>
                    <a:pt x="1768365" y="3388364"/>
                  </a:lnTo>
                  <a:lnTo>
                    <a:pt x="1791509" y="3354035"/>
                  </a:lnTo>
                  <a:lnTo>
                    <a:pt x="1799996" y="3311994"/>
                  </a:lnTo>
                  <a:lnTo>
                    <a:pt x="1799996" y="108000"/>
                  </a:lnTo>
                  <a:lnTo>
                    <a:pt x="1791509" y="65960"/>
                  </a:lnTo>
                  <a:lnTo>
                    <a:pt x="1768365" y="31630"/>
                  </a:lnTo>
                  <a:lnTo>
                    <a:pt x="1734036" y="8486"/>
                  </a:lnTo>
                  <a:lnTo>
                    <a:pt x="169199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6018542" y="1109789"/>
              <a:ext cx="1800225" cy="3420110"/>
            </a:xfrm>
            <a:custGeom>
              <a:avLst/>
              <a:gdLst/>
              <a:ahLst/>
              <a:cxnLst/>
              <a:rect l="l" t="t" r="r" b="b"/>
              <a:pathLst>
                <a:path w="1800225" h="3420110">
                  <a:moveTo>
                    <a:pt x="1691995" y="3419995"/>
                  </a:moveTo>
                  <a:lnTo>
                    <a:pt x="108000" y="3419995"/>
                  </a:lnTo>
                  <a:lnTo>
                    <a:pt x="65960" y="3411509"/>
                  </a:lnTo>
                  <a:lnTo>
                    <a:pt x="31630" y="3388364"/>
                  </a:lnTo>
                  <a:lnTo>
                    <a:pt x="8486" y="3354035"/>
                  </a:lnTo>
                  <a:lnTo>
                    <a:pt x="0" y="3311994"/>
                  </a:lnTo>
                  <a:lnTo>
                    <a:pt x="0" y="108000"/>
                  </a:lnTo>
                  <a:lnTo>
                    <a:pt x="8486" y="65960"/>
                  </a:lnTo>
                  <a:lnTo>
                    <a:pt x="31630" y="31630"/>
                  </a:lnTo>
                  <a:lnTo>
                    <a:pt x="65960" y="8486"/>
                  </a:lnTo>
                  <a:lnTo>
                    <a:pt x="108000" y="0"/>
                  </a:lnTo>
                  <a:lnTo>
                    <a:pt x="1691995" y="0"/>
                  </a:lnTo>
                  <a:lnTo>
                    <a:pt x="1734036" y="8486"/>
                  </a:lnTo>
                  <a:lnTo>
                    <a:pt x="1768365" y="31630"/>
                  </a:lnTo>
                  <a:lnTo>
                    <a:pt x="1791509" y="65960"/>
                  </a:lnTo>
                  <a:lnTo>
                    <a:pt x="1799996" y="108000"/>
                  </a:lnTo>
                  <a:lnTo>
                    <a:pt x="1799996" y="3311994"/>
                  </a:lnTo>
                  <a:lnTo>
                    <a:pt x="1791509" y="3354035"/>
                  </a:lnTo>
                  <a:lnTo>
                    <a:pt x="1768365" y="3388364"/>
                  </a:lnTo>
                  <a:lnTo>
                    <a:pt x="1734036" y="3411509"/>
                  </a:lnTo>
                  <a:lnTo>
                    <a:pt x="1691995" y="3419995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6018542" y="1109789"/>
              <a:ext cx="1800225" cy="3420110"/>
            </a:xfrm>
            <a:custGeom>
              <a:avLst/>
              <a:gdLst/>
              <a:ahLst/>
              <a:cxnLst/>
              <a:rect l="l" t="t" r="r" b="b"/>
              <a:pathLst>
                <a:path w="1800225" h="3420110">
                  <a:moveTo>
                    <a:pt x="1691995" y="3419995"/>
                  </a:moveTo>
                  <a:lnTo>
                    <a:pt x="108000" y="3419995"/>
                  </a:lnTo>
                  <a:lnTo>
                    <a:pt x="65960" y="3411509"/>
                  </a:lnTo>
                  <a:lnTo>
                    <a:pt x="31630" y="3388364"/>
                  </a:lnTo>
                  <a:lnTo>
                    <a:pt x="8486" y="3354035"/>
                  </a:lnTo>
                  <a:lnTo>
                    <a:pt x="0" y="3311994"/>
                  </a:lnTo>
                  <a:lnTo>
                    <a:pt x="0" y="108000"/>
                  </a:lnTo>
                  <a:lnTo>
                    <a:pt x="8486" y="65960"/>
                  </a:lnTo>
                  <a:lnTo>
                    <a:pt x="31630" y="31630"/>
                  </a:lnTo>
                  <a:lnTo>
                    <a:pt x="65960" y="8486"/>
                  </a:lnTo>
                  <a:lnTo>
                    <a:pt x="108000" y="0"/>
                  </a:lnTo>
                  <a:lnTo>
                    <a:pt x="1691995" y="0"/>
                  </a:lnTo>
                  <a:lnTo>
                    <a:pt x="1734036" y="8486"/>
                  </a:lnTo>
                  <a:lnTo>
                    <a:pt x="1768365" y="31630"/>
                  </a:lnTo>
                  <a:lnTo>
                    <a:pt x="1791509" y="65960"/>
                  </a:lnTo>
                  <a:lnTo>
                    <a:pt x="1799996" y="108000"/>
                  </a:lnTo>
                  <a:lnTo>
                    <a:pt x="1799996" y="3311994"/>
                  </a:lnTo>
                  <a:lnTo>
                    <a:pt x="1791509" y="3354035"/>
                  </a:lnTo>
                  <a:lnTo>
                    <a:pt x="1768365" y="3388364"/>
                  </a:lnTo>
                  <a:lnTo>
                    <a:pt x="1734036" y="3411509"/>
                  </a:lnTo>
                  <a:lnTo>
                    <a:pt x="1691995" y="3419995"/>
                  </a:lnTo>
                  <a:close/>
                </a:path>
              </a:pathLst>
            </a:custGeom>
            <a:ln w="254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0" name="object 70" descr=""/>
          <p:cNvSpPr txBox="1"/>
          <p:nvPr/>
        </p:nvSpPr>
        <p:spPr>
          <a:xfrm>
            <a:off x="6081501" y="1171812"/>
            <a:ext cx="16814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8640" algn="l"/>
                <a:tab pos="1219200" algn="l"/>
              </a:tabLst>
            </a:pPr>
            <a:r>
              <a:rPr dirty="0" sz="900" spc="-10" b="1">
                <a:solidFill>
                  <a:srgbClr val="2D2A26"/>
                </a:solidFill>
                <a:latin typeface="Montserrat"/>
                <a:cs typeface="Montserrat"/>
              </a:rPr>
              <a:t>Prima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	</a:t>
            </a:r>
            <a:r>
              <a:rPr dirty="0" sz="900" spc="-10" b="1">
                <a:solidFill>
                  <a:srgbClr val="2D2A26"/>
                </a:solidFill>
                <a:latin typeface="Montserrat"/>
                <a:cs typeface="Montserrat"/>
              </a:rPr>
              <a:t>dell’uso,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	</a:t>
            </a:r>
            <a:r>
              <a:rPr dirty="0" sz="900" spc="-10" b="1">
                <a:solidFill>
                  <a:srgbClr val="2D2A26"/>
                </a:solidFill>
                <a:latin typeface="Montserrat"/>
                <a:cs typeface="Montserrat"/>
              </a:rPr>
              <a:t>ciascun</a:t>
            </a:r>
            <a:endParaRPr sz="900">
              <a:latin typeface="Montserrat"/>
              <a:cs typeface="Montserrat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6081501" y="1292462"/>
            <a:ext cx="16814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 b="1">
                <a:solidFill>
                  <a:srgbClr val="2D2A26"/>
                </a:solidFill>
                <a:latin typeface="Montserrat"/>
                <a:cs typeface="Montserrat"/>
              </a:rPr>
              <a:t>guanto</a:t>
            </a:r>
            <a:r>
              <a:rPr dirty="0" sz="900" spc="-1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25" b="1">
                <a:solidFill>
                  <a:srgbClr val="2D2A26"/>
                </a:solidFill>
                <a:latin typeface="Montserrat"/>
                <a:cs typeface="Montserrat"/>
              </a:rPr>
              <a:t>andrebbe</a:t>
            </a:r>
            <a:r>
              <a:rPr dirty="0" sz="900" spc="-1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20" b="1">
                <a:solidFill>
                  <a:srgbClr val="2D2A26"/>
                </a:solidFill>
                <a:latin typeface="Montserrat"/>
                <a:cs typeface="Montserrat"/>
              </a:rPr>
              <a:t>sottoposto</a:t>
            </a:r>
            <a:endParaRPr sz="900">
              <a:latin typeface="Montserrat"/>
              <a:cs typeface="Montserrat"/>
            </a:endParaRPr>
          </a:p>
        </p:txBody>
      </p:sp>
      <p:sp>
        <p:nvSpPr>
          <p:cNvPr id="72" name="object 72" descr=""/>
          <p:cNvSpPr txBox="1"/>
          <p:nvPr/>
        </p:nvSpPr>
        <p:spPr>
          <a:xfrm>
            <a:off x="6081501" y="1413112"/>
            <a:ext cx="1688464" cy="2214245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12700" marR="5080">
              <a:lnSpc>
                <a:spcPct val="88000"/>
              </a:lnSpc>
              <a:spcBef>
                <a:spcPts val="229"/>
              </a:spcBef>
            </a:pPr>
            <a:r>
              <a:rPr dirty="0" sz="900" spc="-10" b="1">
                <a:solidFill>
                  <a:srgbClr val="2D2A26"/>
                </a:solidFill>
                <a:latin typeface="Montserrat"/>
                <a:cs typeface="Montserrat"/>
              </a:rPr>
              <a:t>ad</a:t>
            </a:r>
            <a:r>
              <a:rPr dirty="0" sz="900" spc="-3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20" b="1">
                <a:solidFill>
                  <a:srgbClr val="2D2A26"/>
                </a:solidFill>
                <a:latin typeface="Montserrat"/>
                <a:cs typeface="Montserrat"/>
              </a:rPr>
              <a:t>un</a:t>
            </a:r>
            <a:r>
              <a:rPr dirty="0" sz="900" spc="-2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20" b="1">
                <a:solidFill>
                  <a:srgbClr val="2D2A26"/>
                </a:solidFill>
                <a:latin typeface="Montserrat"/>
                <a:cs typeface="Montserrat"/>
              </a:rPr>
              <a:t>controllo</a:t>
            </a:r>
            <a:r>
              <a:rPr dirty="0" sz="900" spc="-2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20" b="1">
                <a:solidFill>
                  <a:srgbClr val="2D2A26"/>
                </a:solidFill>
                <a:latin typeface="Montserrat"/>
                <a:cs typeface="Montserrat"/>
              </a:rPr>
              <a:t>visivo</a:t>
            </a:r>
            <a:r>
              <a:rPr dirty="0" sz="900" spc="-2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20" b="1">
                <a:solidFill>
                  <a:srgbClr val="2D2A26"/>
                </a:solidFill>
                <a:latin typeface="Montserrat"/>
                <a:cs typeface="Montserrat"/>
              </a:rPr>
              <a:t>per</a:t>
            </a:r>
            <a:r>
              <a:rPr dirty="0" sz="900" spc="-25" b="1">
                <a:solidFill>
                  <a:srgbClr val="2D2A26"/>
                </a:solidFill>
                <a:latin typeface="Montserrat"/>
                <a:cs typeface="Montserrat"/>
              </a:rPr>
              <a:t> ve- </a:t>
            </a:r>
            <a:r>
              <a:rPr dirty="0" sz="900" spc="-10" b="1">
                <a:solidFill>
                  <a:srgbClr val="2D2A26"/>
                </a:solidFill>
                <a:latin typeface="Montserrat"/>
                <a:cs typeface="Montserrat"/>
              </a:rPr>
              <a:t>riﬁcarne</a:t>
            </a:r>
            <a:r>
              <a:rPr dirty="0" sz="900" spc="-3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10" b="1">
                <a:solidFill>
                  <a:srgbClr val="2D2A26"/>
                </a:solidFill>
                <a:latin typeface="Montserrat"/>
                <a:cs typeface="Montserrat"/>
              </a:rPr>
              <a:t>l’integrità</a:t>
            </a:r>
            <a:r>
              <a:rPr dirty="0" sz="900" spc="-3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e</a:t>
            </a:r>
            <a:r>
              <a:rPr dirty="0" sz="900" spc="-3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10" b="1">
                <a:solidFill>
                  <a:srgbClr val="2D2A26"/>
                </a:solidFill>
                <a:latin typeface="Montserrat"/>
                <a:cs typeface="Montserrat"/>
              </a:rPr>
              <a:t>gonﬁa-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to</a:t>
            </a:r>
            <a:r>
              <a:rPr dirty="0" sz="900" spc="33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per</a:t>
            </a:r>
            <a:r>
              <a:rPr dirty="0" sz="900" spc="34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veriﬁcare</a:t>
            </a:r>
            <a:r>
              <a:rPr dirty="0" sz="900" spc="34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le</a:t>
            </a:r>
            <a:r>
              <a:rPr dirty="0" sz="900" spc="34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10" b="1">
                <a:solidFill>
                  <a:srgbClr val="2D2A26"/>
                </a:solidFill>
                <a:latin typeface="Montserrat"/>
                <a:cs typeface="Montserrat"/>
              </a:rPr>
              <a:t>fughe d’aria</a:t>
            </a:r>
            <a:r>
              <a:rPr dirty="0" sz="900" spc="-2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10" b="1">
                <a:solidFill>
                  <a:srgbClr val="2D2A26"/>
                </a:solidFill>
                <a:latin typeface="Montserrat"/>
                <a:cs typeface="Montserrat"/>
              </a:rPr>
              <a:t>(IEC/EN</a:t>
            </a:r>
            <a:r>
              <a:rPr dirty="0" sz="900" spc="-1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10" b="1">
                <a:solidFill>
                  <a:srgbClr val="2D2A26"/>
                </a:solidFill>
                <a:latin typeface="Montserrat"/>
                <a:cs typeface="Montserrat"/>
              </a:rPr>
              <a:t>60903).*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L'ispezione</a:t>
            </a:r>
            <a:r>
              <a:rPr dirty="0" sz="900" spc="7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visiva</a:t>
            </a:r>
            <a:r>
              <a:rPr dirty="0" sz="900" spc="7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e</a:t>
            </a:r>
            <a:r>
              <a:rPr dirty="0" sz="900" spc="8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10" b="1">
                <a:solidFill>
                  <a:srgbClr val="2D2A26"/>
                </a:solidFill>
                <a:latin typeface="Montserrat"/>
                <a:cs typeface="Montserrat"/>
              </a:rPr>
              <a:t>metico- </a:t>
            </a:r>
            <a:r>
              <a:rPr dirty="0" sz="900" spc="-20" b="1">
                <a:solidFill>
                  <a:srgbClr val="2D2A26"/>
                </a:solidFill>
                <a:latin typeface="Montserrat"/>
                <a:cs typeface="Montserrat"/>
              </a:rPr>
              <a:t>losa dell'intera superﬁcie </a:t>
            </a:r>
            <a:r>
              <a:rPr dirty="0" sz="900" spc="-25" b="1">
                <a:solidFill>
                  <a:srgbClr val="2D2A26"/>
                </a:solidFill>
                <a:latin typeface="Montserrat"/>
                <a:cs typeface="Montserrat"/>
              </a:rPr>
              <a:t>del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guanto</a:t>
            </a:r>
            <a:r>
              <a:rPr dirty="0" sz="900" spc="1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10" b="1">
                <a:solidFill>
                  <a:srgbClr val="2D2A26"/>
                </a:solidFill>
                <a:latin typeface="Montserrat"/>
                <a:cs typeface="Montserrat"/>
              </a:rPr>
              <a:t>permette</a:t>
            </a:r>
            <a:r>
              <a:rPr dirty="0" sz="900" spc="1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poi</a:t>
            </a:r>
            <a:r>
              <a:rPr dirty="0" sz="900" spc="1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di</a:t>
            </a:r>
            <a:r>
              <a:rPr dirty="0" sz="900" spc="1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10" b="1">
                <a:solidFill>
                  <a:srgbClr val="2D2A26"/>
                </a:solidFill>
                <a:latin typeface="Montserrat"/>
                <a:cs typeface="Montserrat"/>
              </a:rPr>
              <a:t>rile- </a:t>
            </a:r>
            <a:r>
              <a:rPr dirty="0" sz="900" spc="-25" b="1">
                <a:solidFill>
                  <a:srgbClr val="2D2A26"/>
                </a:solidFill>
                <a:latin typeface="Montserrat"/>
                <a:cs typeface="Montserrat"/>
              </a:rPr>
              <a:t>vare</a:t>
            </a:r>
            <a:r>
              <a:rPr dirty="0" sz="900" spc="1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20" b="1">
                <a:solidFill>
                  <a:srgbClr val="2D2A26"/>
                </a:solidFill>
                <a:latin typeface="Montserrat"/>
                <a:cs typeface="Montserrat"/>
              </a:rPr>
              <a:t>eventuali</a:t>
            </a:r>
            <a:r>
              <a:rPr dirty="0" sz="900" spc="1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20" b="1">
                <a:solidFill>
                  <a:srgbClr val="2D2A26"/>
                </a:solidFill>
                <a:latin typeface="Montserrat"/>
                <a:cs typeface="Montserrat"/>
              </a:rPr>
              <a:t>perforazioni</a:t>
            </a:r>
            <a:r>
              <a:rPr dirty="0" sz="900" spc="1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50" b="1">
                <a:solidFill>
                  <a:srgbClr val="2D2A26"/>
                </a:solidFill>
                <a:latin typeface="Montserrat"/>
                <a:cs typeface="Montserrat"/>
              </a:rPr>
              <a:t>o </a:t>
            </a:r>
            <a:r>
              <a:rPr dirty="0" sz="900" b="1">
                <a:solidFill>
                  <a:srgbClr val="2D2A26"/>
                </a:solidFill>
                <a:latin typeface="Montserrat"/>
                <a:cs typeface="Montserrat"/>
              </a:rPr>
              <a:t>altri</a:t>
            </a:r>
            <a:r>
              <a:rPr dirty="0" sz="900" spc="-2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10" b="1">
                <a:solidFill>
                  <a:srgbClr val="2D2A26"/>
                </a:solidFill>
                <a:latin typeface="Montserrat"/>
                <a:cs typeface="Montserrat"/>
              </a:rPr>
              <a:t>difetti:</a:t>
            </a:r>
            <a:endParaRPr sz="900">
              <a:latin typeface="Montserrat"/>
              <a:cs typeface="Montserrat"/>
            </a:endParaRPr>
          </a:p>
          <a:p>
            <a:pPr marL="82550" indent="-70485">
              <a:lnSpc>
                <a:spcPts val="885"/>
              </a:lnSpc>
              <a:buChar char="-"/>
              <a:tabLst>
                <a:tab pos="83185" algn="l"/>
              </a:tabLst>
            </a:pPr>
            <a:r>
              <a:rPr dirty="0" sz="900" spc="-20">
                <a:solidFill>
                  <a:srgbClr val="2D2A26"/>
                </a:solidFill>
                <a:latin typeface="Montserrat"/>
                <a:cs typeface="Montserrat"/>
              </a:rPr>
              <a:t>Fori</a:t>
            </a:r>
            <a:endParaRPr sz="900">
              <a:latin typeface="Montserrat"/>
              <a:cs typeface="Montserrat"/>
            </a:endParaRPr>
          </a:p>
          <a:p>
            <a:pPr marL="82550" indent="-70485">
              <a:lnSpc>
                <a:spcPts val="950"/>
              </a:lnSpc>
              <a:buChar char="-"/>
              <a:tabLst>
                <a:tab pos="83185" algn="l"/>
              </a:tabLst>
            </a:pPr>
            <a:r>
              <a:rPr dirty="0" sz="900" spc="-10">
                <a:solidFill>
                  <a:srgbClr val="2D2A26"/>
                </a:solidFill>
                <a:latin typeface="Montserrat"/>
                <a:cs typeface="Montserrat"/>
              </a:rPr>
              <a:t>Tagli,</a:t>
            </a:r>
            <a:endParaRPr sz="900">
              <a:latin typeface="Montserrat"/>
              <a:cs typeface="Montserrat"/>
            </a:endParaRPr>
          </a:p>
          <a:p>
            <a:pPr marL="82550" indent="-70485">
              <a:lnSpc>
                <a:spcPts val="950"/>
              </a:lnSpc>
              <a:buChar char="-"/>
              <a:tabLst>
                <a:tab pos="83185" algn="l"/>
              </a:tabLst>
            </a:pPr>
            <a:r>
              <a:rPr dirty="0" sz="900" spc="-10">
                <a:solidFill>
                  <a:srgbClr val="2D2A26"/>
                </a:solidFill>
                <a:latin typeface="Montserrat"/>
                <a:cs typeface="Montserrat"/>
              </a:rPr>
              <a:t>Macchie,</a:t>
            </a:r>
            <a:endParaRPr sz="900">
              <a:latin typeface="Montserrat"/>
              <a:cs typeface="Montserrat"/>
            </a:endParaRPr>
          </a:p>
          <a:p>
            <a:pPr marL="82550" indent="-70485">
              <a:lnSpc>
                <a:spcPts val="950"/>
              </a:lnSpc>
              <a:buChar char="-"/>
              <a:tabLst>
                <a:tab pos="83185" algn="l"/>
              </a:tabLst>
            </a:pPr>
            <a:r>
              <a:rPr dirty="0" sz="900" spc="-10">
                <a:solidFill>
                  <a:srgbClr val="2D2A26"/>
                </a:solidFill>
                <a:latin typeface="Montserrat"/>
                <a:cs typeface="Montserrat"/>
              </a:rPr>
              <a:t>Bruciature,</a:t>
            </a:r>
            <a:endParaRPr sz="900">
              <a:latin typeface="Montserrat"/>
              <a:cs typeface="Montserrat"/>
            </a:endParaRPr>
          </a:p>
          <a:p>
            <a:pPr marL="12700" marR="11430" indent="70485">
              <a:lnSpc>
                <a:spcPts val="950"/>
              </a:lnSpc>
              <a:spcBef>
                <a:spcPts val="75"/>
              </a:spcBef>
              <a:buChar char="-"/>
              <a:tabLst>
                <a:tab pos="83185" algn="l"/>
              </a:tabLst>
            </a:pPr>
            <a:r>
              <a:rPr dirty="0" sz="900" spc="-30">
                <a:solidFill>
                  <a:srgbClr val="2D2A26"/>
                </a:solidFill>
                <a:latin typeface="Montserrat"/>
                <a:cs typeface="Montserrat"/>
              </a:rPr>
              <a:t>Alterazioni</a:t>
            </a:r>
            <a:r>
              <a:rPr dirty="0" sz="900" spc="1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20">
                <a:solidFill>
                  <a:srgbClr val="2D2A26"/>
                </a:solidFill>
                <a:latin typeface="Montserrat"/>
                <a:cs typeface="Montserrat"/>
              </a:rPr>
              <a:t>del</a:t>
            </a:r>
            <a:r>
              <a:rPr dirty="0" sz="900" spc="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10">
                <a:solidFill>
                  <a:srgbClr val="2D2A26"/>
                </a:solidFill>
                <a:latin typeface="Montserrat"/>
                <a:cs typeface="Montserrat"/>
              </a:rPr>
              <a:t>materiale. </a:t>
            </a:r>
            <a:r>
              <a:rPr dirty="0" sz="900">
                <a:solidFill>
                  <a:srgbClr val="2D2A26"/>
                </a:solidFill>
                <a:latin typeface="Montserrat"/>
                <a:cs typeface="Montserrat"/>
              </a:rPr>
              <a:t>Occorre</a:t>
            </a:r>
            <a:r>
              <a:rPr dirty="0" sz="900" spc="28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>
                <a:solidFill>
                  <a:srgbClr val="2D2A26"/>
                </a:solidFill>
                <a:latin typeface="Montserrat"/>
                <a:cs typeface="Montserrat"/>
              </a:rPr>
              <a:t>prestare</a:t>
            </a:r>
            <a:r>
              <a:rPr dirty="0" sz="900" spc="29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30">
                <a:solidFill>
                  <a:srgbClr val="2D2A26"/>
                </a:solidFill>
                <a:latin typeface="Montserrat"/>
                <a:cs typeface="Montserrat"/>
              </a:rPr>
              <a:t>particolare </a:t>
            </a:r>
            <a:r>
              <a:rPr dirty="0" sz="900" spc="-25">
                <a:solidFill>
                  <a:srgbClr val="2D2A26"/>
                </a:solidFill>
                <a:latin typeface="Montserrat"/>
                <a:cs typeface="Montserrat"/>
              </a:rPr>
              <a:t>attenzione</a:t>
            </a:r>
            <a:r>
              <a:rPr dirty="0" sz="900" spc="4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>
                <a:solidFill>
                  <a:srgbClr val="2D2A26"/>
                </a:solidFill>
                <a:latin typeface="Montserrat"/>
                <a:cs typeface="Montserrat"/>
              </a:rPr>
              <a:t>alla</a:t>
            </a:r>
            <a:r>
              <a:rPr dirty="0" sz="900" spc="4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>
                <a:solidFill>
                  <a:srgbClr val="2D2A26"/>
                </a:solidFill>
                <a:latin typeface="Montserrat"/>
                <a:cs typeface="Montserrat"/>
              </a:rPr>
              <a:t>zona</a:t>
            </a:r>
            <a:r>
              <a:rPr dirty="0" sz="900" spc="4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>
                <a:solidFill>
                  <a:srgbClr val="2D2A26"/>
                </a:solidFill>
                <a:latin typeface="Montserrat"/>
                <a:cs typeface="Montserrat"/>
              </a:rPr>
              <a:t>di</a:t>
            </a:r>
            <a:r>
              <a:rPr dirty="0" sz="900" spc="4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35">
                <a:solidFill>
                  <a:srgbClr val="2D2A26"/>
                </a:solidFill>
                <a:latin typeface="Montserrat"/>
                <a:cs typeface="Montserrat"/>
              </a:rPr>
              <a:t>lavoro:</a:t>
            </a:r>
            <a:r>
              <a:rPr dirty="0" sz="900">
                <a:solidFill>
                  <a:srgbClr val="2D2A26"/>
                </a:solidFill>
                <a:latin typeface="Montserrat"/>
                <a:cs typeface="Montserrat"/>
              </a:rPr>
              <a:t> palmo</a:t>
            </a:r>
            <a:r>
              <a:rPr dirty="0" sz="900" spc="46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>
                <a:solidFill>
                  <a:srgbClr val="2D2A26"/>
                </a:solidFill>
                <a:latin typeface="Montserrat"/>
                <a:cs typeface="Montserrat"/>
              </a:rPr>
              <a:t>della</a:t>
            </a:r>
            <a:r>
              <a:rPr dirty="0" sz="900" spc="47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>
                <a:solidFill>
                  <a:srgbClr val="2D2A26"/>
                </a:solidFill>
                <a:latin typeface="Montserrat"/>
                <a:cs typeface="Montserrat"/>
              </a:rPr>
              <a:t>mano,</a:t>
            </a:r>
            <a:r>
              <a:rPr dirty="0" sz="900" spc="47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>
                <a:solidFill>
                  <a:srgbClr val="2D2A26"/>
                </a:solidFill>
                <a:latin typeface="Montserrat"/>
                <a:cs typeface="Montserrat"/>
              </a:rPr>
              <a:t>dita</a:t>
            </a:r>
            <a:r>
              <a:rPr dirty="0" sz="900" spc="47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50">
                <a:solidFill>
                  <a:srgbClr val="2D2A26"/>
                </a:solidFill>
                <a:latin typeface="Montserrat"/>
                <a:cs typeface="Montserrat"/>
              </a:rPr>
              <a:t>e</a:t>
            </a:r>
            <a:r>
              <a:rPr dirty="0" sz="900" spc="-25">
                <a:solidFill>
                  <a:srgbClr val="2D2A26"/>
                </a:solidFill>
                <a:latin typeface="Montserrat"/>
                <a:cs typeface="Montserrat"/>
              </a:rPr>
              <a:t> spazio</a:t>
            </a:r>
            <a:r>
              <a:rPr dirty="0" sz="900" spc="-3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20">
                <a:solidFill>
                  <a:srgbClr val="2D2A26"/>
                </a:solidFill>
                <a:latin typeface="Montserrat"/>
                <a:cs typeface="Montserrat"/>
              </a:rPr>
              <a:t>tra</a:t>
            </a:r>
            <a:r>
              <a:rPr dirty="0" sz="900" spc="-3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>
                <a:solidFill>
                  <a:srgbClr val="2D2A26"/>
                </a:solidFill>
                <a:latin typeface="Montserrat"/>
                <a:cs typeface="Montserrat"/>
              </a:rPr>
              <a:t>le</a:t>
            </a:r>
            <a:r>
              <a:rPr dirty="0" sz="900" spc="-3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900" spc="-10">
                <a:solidFill>
                  <a:srgbClr val="2D2A26"/>
                </a:solidFill>
                <a:latin typeface="Montserrat"/>
                <a:cs typeface="Montserrat"/>
              </a:rPr>
              <a:t>dita.</a:t>
            </a:r>
            <a:endParaRPr sz="900">
              <a:latin typeface="Montserrat"/>
              <a:cs typeface="Montserrat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6081501" y="4101705"/>
            <a:ext cx="168211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600">
                <a:solidFill>
                  <a:srgbClr val="2D2A26"/>
                </a:solidFill>
                <a:latin typeface="Montserrat"/>
                <a:cs typeface="Montserrat"/>
              </a:rPr>
              <a:t>*Per</a:t>
            </a:r>
            <a:r>
              <a:rPr dirty="0" sz="600" spc="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>
                <a:solidFill>
                  <a:srgbClr val="2D2A26"/>
                </a:solidFill>
                <a:latin typeface="Montserrat"/>
                <a:cs typeface="Montserrat"/>
              </a:rPr>
              <a:t>i</a:t>
            </a:r>
            <a:r>
              <a:rPr dirty="0" sz="600" spc="1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10">
                <a:solidFill>
                  <a:srgbClr val="2D2A26"/>
                </a:solidFill>
                <a:latin typeface="Montserrat"/>
                <a:cs typeface="Montserrat"/>
              </a:rPr>
              <a:t>g</a:t>
            </a:r>
            <a:r>
              <a:rPr dirty="0" sz="600" spc="-10">
                <a:solidFill>
                  <a:srgbClr val="2D2A26"/>
                </a:solidFill>
                <a:latin typeface="Myriad Pro"/>
                <a:cs typeface="Myriad Pro"/>
              </a:rPr>
              <a:t>u</a:t>
            </a:r>
            <a:r>
              <a:rPr dirty="0" sz="600" spc="-10">
                <a:solidFill>
                  <a:srgbClr val="2D2A26"/>
                </a:solidFill>
                <a:latin typeface="Montserrat"/>
                <a:cs typeface="Montserrat"/>
              </a:rPr>
              <a:t>anti</a:t>
            </a:r>
            <a:r>
              <a:rPr dirty="0" sz="600" spc="1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>
                <a:solidFill>
                  <a:srgbClr val="2D2A26"/>
                </a:solidFill>
                <a:latin typeface="Montserrat"/>
                <a:cs typeface="Montserrat"/>
              </a:rPr>
              <a:t>di</a:t>
            </a:r>
            <a:r>
              <a:rPr dirty="0" sz="600" spc="1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10">
                <a:solidFill>
                  <a:srgbClr val="2D2A26"/>
                </a:solidFill>
                <a:latin typeface="Montserrat"/>
                <a:cs typeface="Montserrat"/>
              </a:rPr>
              <a:t>Classe</a:t>
            </a:r>
            <a:r>
              <a:rPr dirty="0" sz="600" spc="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>
                <a:solidFill>
                  <a:srgbClr val="2D2A26"/>
                </a:solidFill>
                <a:latin typeface="Montserrat"/>
                <a:cs typeface="Montserrat"/>
              </a:rPr>
              <a:t>00</a:t>
            </a:r>
            <a:r>
              <a:rPr dirty="0" sz="600" spc="1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>
                <a:solidFill>
                  <a:srgbClr val="2D2A26"/>
                </a:solidFill>
                <a:latin typeface="Montserrat"/>
                <a:cs typeface="Montserrat"/>
              </a:rPr>
              <a:t>e</a:t>
            </a:r>
            <a:r>
              <a:rPr dirty="0" sz="600" spc="1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>
                <a:solidFill>
                  <a:srgbClr val="2D2A26"/>
                </a:solidFill>
                <a:latin typeface="Montserrat"/>
                <a:cs typeface="Montserrat"/>
              </a:rPr>
              <a:t>0,</a:t>
            </a:r>
            <a:r>
              <a:rPr dirty="0" sz="600" spc="1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20">
                <a:solidFill>
                  <a:srgbClr val="2D2A26"/>
                </a:solidFill>
                <a:latin typeface="Montserrat"/>
                <a:cs typeface="Montserrat"/>
              </a:rPr>
              <a:t>possono</a:t>
            </a:r>
            <a:r>
              <a:rPr dirty="0" sz="600" spc="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5">
                <a:solidFill>
                  <a:srgbClr val="2D2A26"/>
                </a:solidFill>
                <a:latin typeface="Montserrat"/>
                <a:cs typeface="Montserrat"/>
              </a:rPr>
              <a:t>essere</a:t>
            </a:r>
            <a:r>
              <a:rPr dirty="0" sz="600" spc="50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10">
                <a:solidFill>
                  <a:srgbClr val="2D2A26"/>
                </a:solidFill>
                <a:latin typeface="Montserrat"/>
                <a:cs typeface="Montserrat"/>
              </a:rPr>
              <a:t>considerati</a:t>
            </a:r>
            <a:r>
              <a:rPr dirty="0" sz="600" spc="5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10">
                <a:solidFill>
                  <a:srgbClr val="2D2A26"/>
                </a:solidFill>
                <a:latin typeface="Montserrat"/>
                <a:cs typeface="Montserrat"/>
              </a:rPr>
              <a:t>sufﬁcienti</a:t>
            </a:r>
            <a:r>
              <a:rPr dirty="0" sz="600" spc="5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>
                <a:solidFill>
                  <a:srgbClr val="2D2A26"/>
                </a:solidFill>
                <a:latin typeface="Montserrat"/>
                <a:cs typeface="Montserrat"/>
              </a:rPr>
              <a:t>la</a:t>
            </a:r>
            <a:r>
              <a:rPr dirty="0" sz="600" spc="5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>
                <a:solidFill>
                  <a:srgbClr val="2D2A26"/>
                </a:solidFill>
                <a:latin typeface="Montserrat"/>
                <a:cs typeface="Montserrat"/>
              </a:rPr>
              <a:t>veriﬁca</a:t>
            </a:r>
            <a:r>
              <a:rPr dirty="0" sz="600" spc="5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>
                <a:solidFill>
                  <a:srgbClr val="2D2A26"/>
                </a:solidFill>
                <a:latin typeface="Montserrat"/>
                <a:cs typeface="Montserrat"/>
              </a:rPr>
              <a:t>delle</a:t>
            </a:r>
            <a:r>
              <a:rPr dirty="0" sz="600" spc="5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5">
                <a:solidFill>
                  <a:srgbClr val="2D2A26"/>
                </a:solidFill>
                <a:latin typeface="Montserrat"/>
                <a:cs typeface="Montserrat"/>
              </a:rPr>
              <a:t>fughe</a:t>
            </a:r>
            <a:r>
              <a:rPr dirty="0" sz="600" spc="50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0">
                <a:solidFill>
                  <a:srgbClr val="2D2A26"/>
                </a:solidFill>
                <a:latin typeface="Montserrat"/>
                <a:cs typeface="Montserrat"/>
              </a:rPr>
              <a:t>d’aria</a:t>
            </a:r>
            <a:r>
              <a:rPr dirty="0" sz="600" spc="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50">
                <a:solidFill>
                  <a:srgbClr val="2D2A26"/>
                </a:solidFill>
                <a:latin typeface="Montserrat"/>
                <a:cs typeface="Montserrat"/>
              </a:rPr>
              <a:t>ed</a:t>
            </a:r>
            <a:r>
              <a:rPr dirty="0" sz="600" spc="1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20">
                <a:solidFill>
                  <a:srgbClr val="2D2A26"/>
                </a:solidFill>
                <a:latin typeface="Montserrat"/>
                <a:cs typeface="Montserrat"/>
              </a:rPr>
              <a:t>il</a:t>
            </a:r>
            <a:r>
              <a:rPr dirty="0" sz="600" spc="1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0">
                <a:solidFill>
                  <a:srgbClr val="2D2A26"/>
                </a:solidFill>
                <a:latin typeface="Montserrat"/>
                <a:cs typeface="Montserrat"/>
              </a:rPr>
              <a:t>controllo</a:t>
            </a:r>
            <a:r>
              <a:rPr dirty="0" sz="600" spc="1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25">
                <a:solidFill>
                  <a:srgbClr val="2D2A26"/>
                </a:solidFill>
                <a:latin typeface="Montserrat"/>
                <a:cs typeface="Montserrat"/>
              </a:rPr>
              <a:t>visivo</a:t>
            </a:r>
            <a:r>
              <a:rPr dirty="0" sz="600" spc="1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5">
                <a:solidFill>
                  <a:srgbClr val="2D2A26"/>
                </a:solidFill>
                <a:latin typeface="Montserrat"/>
                <a:cs typeface="Montserrat"/>
              </a:rPr>
              <a:t>anche</a:t>
            </a:r>
            <a:r>
              <a:rPr dirty="0" sz="600" spc="5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40">
                <a:solidFill>
                  <a:srgbClr val="2D2A26"/>
                </a:solidFill>
                <a:latin typeface="Montserrat"/>
                <a:cs typeface="Montserrat"/>
              </a:rPr>
              <a:t>per</a:t>
            </a:r>
            <a:r>
              <a:rPr dirty="0" sz="600" spc="1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20">
                <a:solidFill>
                  <a:srgbClr val="2D2A26"/>
                </a:solidFill>
                <a:latin typeface="Montserrat"/>
                <a:cs typeface="Montserrat"/>
              </a:rPr>
              <a:t>il</a:t>
            </a:r>
            <a:r>
              <a:rPr dirty="0" sz="600" spc="1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0">
                <a:solidFill>
                  <a:srgbClr val="2D2A26"/>
                </a:solidFill>
                <a:latin typeface="Montserrat"/>
                <a:cs typeface="Montserrat"/>
              </a:rPr>
              <a:t>controllo</a:t>
            </a:r>
            <a:r>
              <a:rPr dirty="0" sz="600" spc="50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0">
                <a:solidFill>
                  <a:srgbClr val="2D2A26"/>
                </a:solidFill>
                <a:latin typeface="Montserrat"/>
                <a:cs typeface="Montserrat"/>
              </a:rPr>
              <a:t>periodico</a:t>
            </a:r>
            <a:r>
              <a:rPr dirty="0" sz="600" spc="3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35">
                <a:solidFill>
                  <a:srgbClr val="2D2A26"/>
                </a:solidFill>
                <a:latin typeface="Montserrat"/>
                <a:cs typeface="Montserrat"/>
              </a:rPr>
              <a:t>(EN</a:t>
            </a:r>
            <a:r>
              <a:rPr dirty="0" sz="600" spc="30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600" spc="-10">
                <a:solidFill>
                  <a:srgbClr val="2D2A26"/>
                </a:solidFill>
                <a:latin typeface="Montserrat"/>
                <a:cs typeface="Montserrat"/>
              </a:rPr>
              <a:t>60903).</a:t>
            </a:r>
            <a:endParaRPr sz="600">
              <a:latin typeface="Montserrat"/>
              <a:cs typeface="Montserrat"/>
            </a:endParaRPr>
          </a:p>
        </p:txBody>
      </p:sp>
      <p:grpSp>
        <p:nvGrpSpPr>
          <p:cNvPr id="74" name="object 74" descr=""/>
          <p:cNvGrpSpPr/>
          <p:nvPr/>
        </p:nvGrpSpPr>
        <p:grpSpPr>
          <a:xfrm>
            <a:off x="5974092" y="4629332"/>
            <a:ext cx="1889125" cy="1529080"/>
            <a:chOff x="5974092" y="4629332"/>
            <a:chExt cx="1889125" cy="1529080"/>
          </a:xfrm>
        </p:grpSpPr>
        <p:sp>
          <p:nvSpPr>
            <p:cNvPr id="75" name="object 75" descr=""/>
            <p:cNvSpPr/>
            <p:nvPr/>
          </p:nvSpPr>
          <p:spPr>
            <a:xfrm>
              <a:off x="6018542" y="4673782"/>
              <a:ext cx="1800225" cy="1440180"/>
            </a:xfrm>
            <a:custGeom>
              <a:avLst/>
              <a:gdLst/>
              <a:ahLst/>
              <a:cxnLst/>
              <a:rect l="l" t="t" r="r" b="b"/>
              <a:pathLst>
                <a:path w="1800225" h="1440179">
                  <a:moveTo>
                    <a:pt x="1691995" y="0"/>
                  </a:moveTo>
                  <a:lnTo>
                    <a:pt x="108000" y="0"/>
                  </a:lnTo>
                  <a:lnTo>
                    <a:pt x="65960" y="8488"/>
                  </a:lnTo>
                  <a:lnTo>
                    <a:pt x="31630" y="31635"/>
                  </a:lnTo>
                  <a:lnTo>
                    <a:pt x="8486" y="65965"/>
                  </a:lnTo>
                  <a:lnTo>
                    <a:pt x="0" y="108000"/>
                  </a:lnTo>
                  <a:lnTo>
                    <a:pt x="0" y="1332001"/>
                  </a:lnTo>
                  <a:lnTo>
                    <a:pt x="8486" y="1374042"/>
                  </a:lnTo>
                  <a:lnTo>
                    <a:pt x="31630" y="1408371"/>
                  </a:lnTo>
                  <a:lnTo>
                    <a:pt x="65960" y="1431515"/>
                  </a:lnTo>
                  <a:lnTo>
                    <a:pt x="108000" y="1440002"/>
                  </a:lnTo>
                  <a:lnTo>
                    <a:pt x="1691995" y="1440002"/>
                  </a:lnTo>
                  <a:lnTo>
                    <a:pt x="1734036" y="1431515"/>
                  </a:lnTo>
                  <a:lnTo>
                    <a:pt x="1768365" y="1408371"/>
                  </a:lnTo>
                  <a:lnTo>
                    <a:pt x="1791509" y="1374042"/>
                  </a:lnTo>
                  <a:lnTo>
                    <a:pt x="1799996" y="1332001"/>
                  </a:lnTo>
                  <a:lnTo>
                    <a:pt x="1799996" y="108000"/>
                  </a:lnTo>
                  <a:lnTo>
                    <a:pt x="1791509" y="65965"/>
                  </a:lnTo>
                  <a:lnTo>
                    <a:pt x="1768365" y="31635"/>
                  </a:lnTo>
                  <a:lnTo>
                    <a:pt x="1734036" y="8488"/>
                  </a:lnTo>
                  <a:lnTo>
                    <a:pt x="1691995" y="0"/>
                  </a:lnTo>
                  <a:close/>
                </a:path>
              </a:pathLst>
            </a:custGeom>
            <a:solidFill>
              <a:srgbClr val="FF51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6018542" y="4673782"/>
              <a:ext cx="1800225" cy="1440180"/>
            </a:xfrm>
            <a:custGeom>
              <a:avLst/>
              <a:gdLst/>
              <a:ahLst/>
              <a:cxnLst/>
              <a:rect l="l" t="t" r="r" b="b"/>
              <a:pathLst>
                <a:path w="1800225" h="1440179">
                  <a:moveTo>
                    <a:pt x="1691995" y="1440002"/>
                  </a:moveTo>
                  <a:lnTo>
                    <a:pt x="108000" y="1440002"/>
                  </a:lnTo>
                  <a:lnTo>
                    <a:pt x="65960" y="1431515"/>
                  </a:lnTo>
                  <a:lnTo>
                    <a:pt x="31630" y="1408371"/>
                  </a:lnTo>
                  <a:lnTo>
                    <a:pt x="8486" y="1374042"/>
                  </a:lnTo>
                  <a:lnTo>
                    <a:pt x="0" y="1332001"/>
                  </a:lnTo>
                  <a:lnTo>
                    <a:pt x="0" y="108000"/>
                  </a:lnTo>
                  <a:lnTo>
                    <a:pt x="8486" y="65965"/>
                  </a:lnTo>
                  <a:lnTo>
                    <a:pt x="31630" y="31635"/>
                  </a:lnTo>
                  <a:lnTo>
                    <a:pt x="65960" y="8488"/>
                  </a:lnTo>
                  <a:lnTo>
                    <a:pt x="108000" y="0"/>
                  </a:lnTo>
                  <a:lnTo>
                    <a:pt x="1691995" y="0"/>
                  </a:lnTo>
                  <a:lnTo>
                    <a:pt x="1734036" y="8488"/>
                  </a:lnTo>
                  <a:lnTo>
                    <a:pt x="1768365" y="31635"/>
                  </a:lnTo>
                  <a:lnTo>
                    <a:pt x="1791509" y="65965"/>
                  </a:lnTo>
                  <a:lnTo>
                    <a:pt x="1799996" y="108000"/>
                  </a:lnTo>
                  <a:lnTo>
                    <a:pt x="1799996" y="1332001"/>
                  </a:lnTo>
                  <a:lnTo>
                    <a:pt x="1791509" y="1374042"/>
                  </a:lnTo>
                  <a:lnTo>
                    <a:pt x="1768365" y="1408371"/>
                  </a:lnTo>
                  <a:lnTo>
                    <a:pt x="1734036" y="1431515"/>
                  </a:lnTo>
                  <a:lnTo>
                    <a:pt x="1691995" y="1440002"/>
                  </a:lnTo>
                  <a:close/>
                </a:path>
              </a:pathLst>
            </a:custGeom>
            <a:ln w="889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6018542" y="4673782"/>
              <a:ext cx="1800225" cy="1440180"/>
            </a:xfrm>
            <a:custGeom>
              <a:avLst/>
              <a:gdLst/>
              <a:ahLst/>
              <a:cxnLst/>
              <a:rect l="l" t="t" r="r" b="b"/>
              <a:pathLst>
                <a:path w="1800225" h="1440179">
                  <a:moveTo>
                    <a:pt x="1691995" y="1440002"/>
                  </a:moveTo>
                  <a:lnTo>
                    <a:pt x="108000" y="1440002"/>
                  </a:lnTo>
                  <a:lnTo>
                    <a:pt x="65960" y="1431515"/>
                  </a:lnTo>
                  <a:lnTo>
                    <a:pt x="31630" y="1408371"/>
                  </a:lnTo>
                  <a:lnTo>
                    <a:pt x="8486" y="1374042"/>
                  </a:lnTo>
                  <a:lnTo>
                    <a:pt x="0" y="1332001"/>
                  </a:lnTo>
                  <a:lnTo>
                    <a:pt x="0" y="108000"/>
                  </a:lnTo>
                  <a:lnTo>
                    <a:pt x="8486" y="65965"/>
                  </a:lnTo>
                  <a:lnTo>
                    <a:pt x="31630" y="31635"/>
                  </a:lnTo>
                  <a:lnTo>
                    <a:pt x="65960" y="8488"/>
                  </a:lnTo>
                  <a:lnTo>
                    <a:pt x="108000" y="0"/>
                  </a:lnTo>
                  <a:lnTo>
                    <a:pt x="1691995" y="0"/>
                  </a:lnTo>
                  <a:lnTo>
                    <a:pt x="1734036" y="8488"/>
                  </a:lnTo>
                  <a:lnTo>
                    <a:pt x="1768365" y="31635"/>
                  </a:lnTo>
                  <a:lnTo>
                    <a:pt x="1791509" y="65965"/>
                  </a:lnTo>
                  <a:lnTo>
                    <a:pt x="1799996" y="108000"/>
                  </a:lnTo>
                  <a:lnTo>
                    <a:pt x="1799996" y="1332001"/>
                  </a:lnTo>
                  <a:lnTo>
                    <a:pt x="1791509" y="1374042"/>
                  </a:lnTo>
                  <a:lnTo>
                    <a:pt x="1768365" y="1408371"/>
                  </a:lnTo>
                  <a:lnTo>
                    <a:pt x="1734036" y="1431515"/>
                  </a:lnTo>
                  <a:lnTo>
                    <a:pt x="1691995" y="144000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8" name="object 78" descr=""/>
          <p:cNvSpPr txBox="1"/>
          <p:nvPr/>
        </p:nvSpPr>
        <p:spPr>
          <a:xfrm>
            <a:off x="6148584" y="4721077"/>
            <a:ext cx="1539875" cy="38862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algn="ctr" marL="12065" marR="5080" indent="-635">
              <a:lnSpc>
                <a:spcPts val="950"/>
              </a:lnSpc>
              <a:spcBef>
                <a:spcPts val="140"/>
              </a:spcBef>
            </a:pP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QUESTO</a:t>
            </a:r>
            <a:r>
              <a:rPr dirty="0" sz="800" spc="-25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CONTROLLO</a:t>
            </a:r>
            <a:r>
              <a:rPr dirty="0" sz="800" spc="-20" b="1">
                <a:solidFill>
                  <a:srgbClr val="2D2A26"/>
                </a:solidFill>
                <a:latin typeface="Montserrat"/>
                <a:cs typeface="Montserrat"/>
              </a:rPr>
              <a:t> DEVE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ESSERE</a:t>
            </a:r>
            <a:r>
              <a:rPr dirty="0" sz="800" spc="1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EFFETTUATO</a:t>
            </a:r>
            <a:r>
              <a:rPr dirty="0" sz="800" spc="20" b="1">
                <a:solidFill>
                  <a:srgbClr val="2D2A26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PRIMA </a:t>
            </a:r>
            <a:r>
              <a:rPr dirty="0" sz="800" b="1">
                <a:solidFill>
                  <a:srgbClr val="2D2A26"/>
                </a:solidFill>
                <a:latin typeface="Montserrat"/>
                <a:cs typeface="Montserrat"/>
              </a:rPr>
              <a:t>DI OGNI </a:t>
            </a:r>
            <a:r>
              <a:rPr dirty="0" sz="800" spc="-10" b="1">
                <a:solidFill>
                  <a:srgbClr val="2D2A26"/>
                </a:solidFill>
                <a:latin typeface="Montserrat"/>
                <a:cs typeface="Montserrat"/>
              </a:rPr>
              <a:t>UTILIZZO.</a:t>
            </a:r>
            <a:endParaRPr sz="800">
              <a:latin typeface="Montserrat"/>
              <a:cs typeface="Montserrat"/>
            </a:endParaRPr>
          </a:p>
        </p:txBody>
      </p:sp>
      <p:sp>
        <p:nvSpPr>
          <p:cNvPr id="79" name="object 79" descr=""/>
          <p:cNvSpPr txBox="1"/>
          <p:nvPr/>
        </p:nvSpPr>
        <p:spPr>
          <a:xfrm>
            <a:off x="6077743" y="5203677"/>
            <a:ext cx="1681480" cy="629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800" spc="-50" b="1">
                <a:solidFill>
                  <a:srgbClr val="FFFFFF"/>
                </a:solidFill>
                <a:latin typeface="Montserrat"/>
                <a:cs typeface="Montserrat"/>
              </a:rPr>
              <a:t>IN</a:t>
            </a:r>
            <a:r>
              <a:rPr dirty="0" sz="800" spc="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55" b="1">
                <a:solidFill>
                  <a:srgbClr val="FFFFFF"/>
                </a:solidFill>
                <a:latin typeface="Montserrat"/>
                <a:cs typeface="Montserrat"/>
              </a:rPr>
              <a:t>CASO</a:t>
            </a:r>
            <a:r>
              <a:rPr dirty="0" sz="800" spc="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50" b="1">
                <a:solidFill>
                  <a:srgbClr val="FFFFFF"/>
                </a:solidFill>
                <a:latin typeface="Montserrat"/>
                <a:cs typeface="Montserrat"/>
              </a:rPr>
              <a:t>DI</a:t>
            </a:r>
            <a:r>
              <a:rPr dirty="0" sz="800" spc="1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40" b="1">
                <a:solidFill>
                  <a:srgbClr val="FFFFFF"/>
                </a:solidFill>
                <a:latin typeface="Montserrat"/>
                <a:cs typeface="Montserrat"/>
              </a:rPr>
              <a:t>DIFETTO</a:t>
            </a:r>
            <a:r>
              <a:rPr dirty="0" sz="800" spc="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65" b="1">
                <a:solidFill>
                  <a:srgbClr val="FFFFFF"/>
                </a:solidFill>
                <a:latin typeface="Montserrat"/>
                <a:cs typeface="Montserrat"/>
              </a:rPr>
              <a:t>NON</a:t>
            </a:r>
            <a:r>
              <a:rPr dirty="0" sz="800" spc="1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20" b="1">
                <a:solidFill>
                  <a:srgbClr val="FFFFFF"/>
                </a:solidFill>
                <a:latin typeface="Montserrat"/>
                <a:cs typeface="Montserrat"/>
              </a:rPr>
              <a:t>UTILIZ-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ZARE</a:t>
            </a:r>
            <a:r>
              <a:rPr dirty="0" sz="800" spc="-1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IL</a:t>
            </a:r>
            <a:r>
              <a:rPr dirty="0" sz="800" spc="-1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FFFFFF"/>
                </a:solidFill>
                <a:latin typeface="Montserrat"/>
                <a:cs typeface="Montserrat"/>
              </a:rPr>
              <a:t>GUANTO.</a:t>
            </a:r>
            <a:endParaRPr sz="800">
              <a:latin typeface="Montserrat"/>
              <a:cs typeface="Montserrat"/>
            </a:endParaRPr>
          </a:p>
          <a:p>
            <a:pPr algn="just" marL="12700" marR="5080">
              <a:lnSpc>
                <a:spcPts val="950"/>
              </a:lnSpc>
              <a:spcBef>
                <a:spcPts val="20"/>
              </a:spcBef>
            </a:pPr>
            <a:r>
              <a:rPr dirty="0" sz="800" spc="-20" b="1">
                <a:solidFill>
                  <a:srgbClr val="FFFFFF"/>
                </a:solidFill>
                <a:latin typeface="Montserrat"/>
                <a:cs typeface="Montserrat"/>
              </a:rPr>
              <a:t>IN</a:t>
            </a:r>
            <a:r>
              <a:rPr dirty="0" sz="800" spc="-1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40" b="1">
                <a:solidFill>
                  <a:srgbClr val="FFFFFF"/>
                </a:solidFill>
                <a:latin typeface="Montserrat"/>
                <a:cs typeface="Montserrat"/>
              </a:rPr>
              <a:t>CASO</a:t>
            </a:r>
            <a:r>
              <a:rPr dirty="0" sz="800" spc="-1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30" b="1">
                <a:solidFill>
                  <a:srgbClr val="FFFFFF"/>
                </a:solidFill>
                <a:latin typeface="Montserrat"/>
                <a:cs typeface="Montserrat"/>
              </a:rPr>
              <a:t>DI</a:t>
            </a:r>
            <a:r>
              <a:rPr dirty="0" sz="800" spc="-1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30" b="1">
                <a:solidFill>
                  <a:srgbClr val="FFFFFF"/>
                </a:solidFill>
                <a:latin typeface="Montserrat"/>
                <a:cs typeface="Montserrat"/>
              </a:rPr>
              <a:t>DUBBIO</a:t>
            </a:r>
            <a:r>
              <a:rPr dirty="0" sz="800" spc="-1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40" b="1">
                <a:solidFill>
                  <a:srgbClr val="FFFFFF"/>
                </a:solidFill>
                <a:latin typeface="Montserrat"/>
                <a:cs typeface="Montserrat"/>
              </a:rPr>
              <a:t>NON</a:t>
            </a:r>
            <a:r>
              <a:rPr dirty="0" sz="800" spc="-1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25" b="1">
                <a:solidFill>
                  <a:srgbClr val="FFFFFF"/>
                </a:solidFill>
                <a:latin typeface="Montserrat"/>
                <a:cs typeface="Montserrat"/>
              </a:rPr>
              <a:t>UTILIZ- </a:t>
            </a:r>
            <a:r>
              <a:rPr dirty="0" sz="800" spc="-30" b="1">
                <a:solidFill>
                  <a:srgbClr val="FFFFFF"/>
                </a:solidFill>
                <a:latin typeface="Montserrat"/>
                <a:cs typeface="Montserrat"/>
              </a:rPr>
              <a:t>ZARE </a:t>
            </a:r>
            <a:r>
              <a:rPr dirty="0" sz="800" spc="-20" b="1">
                <a:solidFill>
                  <a:srgbClr val="FFFFFF"/>
                </a:solidFill>
                <a:latin typeface="Montserrat"/>
                <a:cs typeface="Montserrat"/>
              </a:rPr>
              <a:t>IL</a:t>
            </a:r>
            <a:r>
              <a:rPr dirty="0" sz="800" spc="-35" b="1">
                <a:solidFill>
                  <a:srgbClr val="FFFFFF"/>
                </a:solidFill>
                <a:latin typeface="Montserrat"/>
                <a:cs typeface="Montserrat"/>
              </a:rPr>
              <a:t> GUANTO</a:t>
            </a:r>
            <a:r>
              <a:rPr dirty="0" sz="800" spc="-2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E</a:t>
            </a:r>
            <a:r>
              <a:rPr dirty="0" sz="800" spc="-4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25" b="1">
                <a:solidFill>
                  <a:srgbClr val="FFFFFF"/>
                </a:solidFill>
                <a:latin typeface="Montserrat"/>
                <a:cs typeface="Montserrat"/>
              </a:rPr>
              <a:t>RESTITUIRLO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PER</a:t>
            </a:r>
            <a:r>
              <a:rPr dirty="0" sz="800" spc="-3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IL</a:t>
            </a:r>
            <a:r>
              <a:rPr dirty="0" sz="800" spc="-2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RETEST</a:t>
            </a:r>
            <a:r>
              <a:rPr dirty="0" sz="800" spc="-2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FFFFFF"/>
                </a:solidFill>
                <a:latin typeface="Montserrat"/>
                <a:cs typeface="Montserrat"/>
              </a:rPr>
              <a:t>ELETTRICO.</a:t>
            </a:r>
            <a:endParaRPr sz="800">
              <a:latin typeface="Montserrat"/>
              <a:cs typeface="Montserrat"/>
            </a:endParaRPr>
          </a:p>
        </p:txBody>
      </p:sp>
      <p:grpSp>
        <p:nvGrpSpPr>
          <p:cNvPr id="80" name="object 80" descr=""/>
          <p:cNvGrpSpPr/>
          <p:nvPr/>
        </p:nvGrpSpPr>
        <p:grpSpPr>
          <a:xfrm>
            <a:off x="142092" y="6213330"/>
            <a:ext cx="1889125" cy="737235"/>
            <a:chOff x="142092" y="6213330"/>
            <a:chExt cx="1889125" cy="737235"/>
          </a:xfrm>
        </p:grpSpPr>
        <p:sp>
          <p:nvSpPr>
            <p:cNvPr id="81" name="object 81" descr=""/>
            <p:cNvSpPr/>
            <p:nvPr/>
          </p:nvSpPr>
          <p:spPr>
            <a:xfrm>
              <a:off x="186542" y="6257780"/>
              <a:ext cx="1800225" cy="648335"/>
            </a:xfrm>
            <a:custGeom>
              <a:avLst/>
              <a:gdLst/>
              <a:ahLst/>
              <a:cxnLst/>
              <a:rect l="l" t="t" r="r" b="b"/>
              <a:pathLst>
                <a:path w="1800225" h="648334">
                  <a:moveTo>
                    <a:pt x="1691995" y="0"/>
                  </a:moveTo>
                  <a:lnTo>
                    <a:pt x="108000" y="0"/>
                  </a:lnTo>
                  <a:lnTo>
                    <a:pt x="65960" y="8488"/>
                  </a:lnTo>
                  <a:lnTo>
                    <a:pt x="31630" y="31635"/>
                  </a:lnTo>
                  <a:lnTo>
                    <a:pt x="8486" y="65965"/>
                  </a:lnTo>
                  <a:lnTo>
                    <a:pt x="0" y="108000"/>
                  </a:lnTo>
                  <a:lnTo>
                    <a:pt x="0" y="540004"/>
                  </a:lnTo>
                  <a:lnTo>
                    <a:pt x="8486" y="582044"/>
                  </a:lnTo>
                  <a:lnTo>
                    <a:pt x="31630" y="616373"/>
                  </a:lnTo>
                  <a:lnTo>
                    <a:pt x="65960" y="639518"/>
                  </a:lnTo>
                  <a:lnTo>
                    <a:pt x="108000" y="648004"/>
                  </a:lnTo>
                  <a:lnTo>
                    <a:pt x="1691995" y="648004"/>
                  </a:lnTo>
                  <a:lnTo>
                    <a:pt x="1734036" y="639518"/>
                  </a:lnTo>
                  <a:lnTo>
                    <a:pt x="1768365" y="616373"/>
                  </a:lnTo>
                  <a:lnTo>
                    <a:pt x="1791509" y="582044"/>
                  </a:lnTo>
                  <a:lnTo>
                    <a:pt x="1799996" y="540004"/>
                  </a:lnTo>
                  <a:lnTo>
                    <a:pt x="1799996" y="108000"/>
                  </a:lnTo>
                  <a:lnTo>
                    <a:pt x="1791509" y="65965"/>
                  </a:lnTo>
                  <a:lnTo>
                    <a:pt x="1768365" y="31635"/>
                  </a:lnTo>
                  <a:lnTo>
                    <a:pt x="1734036" y="8488"/>
                  </a:lnTo>
                  <a:lnTo>
                    <a:pt x="1691995" y="0"/>
                  </a:lnTo>
                  <a:close/>
                </a:path>
              </a:pathLst>
            </a:custGeom>
            <a:solidFill>
              <a:srgbClr val="FF51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186542" y="6257780"/>
              <a:ext cx="1800225" cy="648335"/>
            </a:xfrm>
            <a:custGeom>
              <a:avLst/>
              <a:gdLst/>
              <a:ahLst/>
              <a:cxnLst/>
              <a:rect l="l" t="t" r="r" b="b"/>
              <a:pathLst>
                <a:path w="1800225" h="648334">
                  <a:moveTo>
                    <a:pt x="1691995" y="648004"/>
                  </a:moveTo>
                  <a:lnTo>
                    <a:pt x="108000" y="648004"/>
                  </a:lnTo>
                  <a:lnTo>
                    <a:pt x="65960" y="639518"/>
                  </a:lnTo>
                  <a:lnTo>
                    <a:pt x="31630" y="616373"/>
                  </a:lnTo>
                  <a:lnTo>
                    <a:pt x="8486" y="582044"/>
                  </a:lnTo>
                  <a:lnTo>
                    <a:pt x="0" y="540004"/>
                  </a:lnTo>
                  <a:lnTo>
                    <a:pt x="0" y="108000"/>
                  </a:lnTo>
                  <a:lnTo>
                    <a:pt x="8486" y="65965"/>
                  </a:lnTo>
                  <a:lnTo>
                    <a:pt x="31630" y="31635"/>
                  </a:lnTo>
                  <a:lnTo>
                    <a:pt x="65960" y="8488"/>
                  </a:lnTo>
                  <a:lnTo>
                    <a:pt x="108000" y="0"/>
                  </a:lnTo>
                  <a:lnTo>
                    <a:pt x="1691995" y="0"/>
                  </a:lnTo>
                  <a:lnTo>
                    <a:pt x="1734036" y="8488"/>
                  </a:lnTo>
                  <a:lnTo>
                    <a:pt x="1768365" y="31635"/>
                  </a:lnTo>
                  <a:lnTo>
                    <a:pt x="1791509" y="65965"/>
                  </a:lnTo>
                  <a:lnTo>
                    <a:pt x="1799996" y="108000"/>
                  </a:lnTo>
                  <a:lnTo>
                    <a:pt x="1799996" y="540004"/>
                  </a:lnTo>
                  <a:lnTo>
                    <a:pt x="1791509" y="582044"/>
                  </a:lnTo>
                  <a:lnTo>
                    <a:pt x="1768365" y="616373"/>
                  </a:lnTo>
                  <a:lnTo>
                    <a:pt x="1734036" y="639518"/>
                  </a:lnTo>
                  <a:lnTo>
                    <a:pt x="1691995" y="648004"/>
                  </a:lnTo>
                  <a:close/>
                </a:path>
              </a:pathLst>
            </a:custGeom>
            <a:ln w="889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186542" y="6257780"/>
              <a:ext cx="1800225" cy="648335"/>
            </a:xfrm>
            <a:custGeom>
              <a:avLst/>
              <a:gdLst/>
              <a:ahLst/>
              <a:cxnLst/>
              <a:rect l="l" t="t" r="r" b="b"/>
              <a:pathLst>
                <a:path w="1800225" h="648334">
                  <a:moveTo>
                    <a:pt x="1691995" y="648004"/>
                  </a:moveTo>
                  <a:lnTo>
                    <a:pt x="108000" y="648004"/>
                  </a:lnTo>
                  <a:lnTo>
                    <a:pt x="65960" y="639518"/>
                  </a:lnTo>
                  <a:lnTo>
                    <a:pt x="31630" y="616373"/>
                  </a:lnTo>
                  <a:lnTo>
                    <a:pt x="8486" y="582044"/>
                  </a:lnTo>
                  <a:lnTo>
                    <a:pt x="0" y="540004"/>
                  </a:lnTo>
                  <a:lnTo>
                    <a:pt x="0" y="108000"/>
                  </a:lnTo>
                  <a:lnTo>
                    <a:pt x="8486" y="65965"/>
                  </a:lnTo>
                  <a:lnTo>
                    <a:pt x="31630" y="31635"/>
                  </a:lnTo>
                  <a:lnTo>
                    <a:pt x="65960" y="8488"/>
                  </a:lnTo>
                  <a:lnTo>
                    <a:pt x="108000" y="0"/>
                  </a:lnTo>
                  <a:lnTo>
                    <a:pt x="1691995" y="0"/>
                  </a:lnTo>
                  <a:lnTo>
                    <a:pt x="1734036" y="8488"/>
                  </a:lnTo>
                  <a:lnTo>
                    <a:pt x="1768365" y="31635"/>
                  </a:lnTo>
                  <a:lnTo>
                    <a:pt x="1791509" y="65965"/>
                  </a:lnTo>
                  <a:lnTo>
                    <a:pt x="1799996" y="108000"/>
                  </a:lnTo>
                  <a:lnTo>
                    <a:pt x="1799996" y="540004"/>
                  </a:lnTo>
                  <a:lnTo>
                    <a:pt x="1791509" y="582044"/>
                  </a:lnTo>
                  <a:lnTo>
                    <a:pt x="1768365" y="616373"/>
                  </a:lnTo>
                  <a:lnTo>
                    <a:pt x="1734036" y="639518"/>
                  </a:lnTo>
                  <a:lnTo>
                    <a:pt x="1691995" y="64800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4" name="object 84" descr=""/>
          <p:cNvSpPr txBox="1"/>
          <p:nvPr/>
        </p:nvSpPr>
        <p:spPr>
          <a:xfrm>
            <a:off x="245733" y="6305086"/>
            <a:ext cx="1681480" cy="5092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algn="just" marL="12700" marR="5080">
              <a:lnSpc>
                <a:spcPts val="950"/>
              </a:lnSpc>
              <a:spcBef>
                <a:spcPts val="140"/>
              </a:spcBef>
            </a:pP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Magnets</a:t>
            </a:r>
            <a:r>
              <a:rPr dirty="0" sz="800" spc="1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can</a:t>
            </a:r>
            <a:r>
              <a:rPr dirty="0" sz="800" spc="1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FFFFFF"/>
                </a:solidFill>
                <a:latin typeface="Montserrat"/>
                <a:cs typeface="Montserrat"/>
              </a:rPr>
              <a:t>interfere</a:t>
            </a:r>
            <a:r>
              <a:rPr dirty="0" sz="800" spc="1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with</a:t>
            </a:r>
            <a:r>
              <a:rPr dirty="0" sz="800" spc="2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25" b="1">
                <a:solidFill>
                  <a:srgbClr val="FFFFFF"/>
                </a:solidFill>
                <a:latin typeface="Montserrat"/>
                <a:cs typeface="Montserrat"/>
              </a:rPr>
              <a:t>the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proper</a:t>
            </a:r>
            <a:r>
              <a:rPr dirty="0" sz="800" spc="5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functioning</a:t>
            </a:r>
            <a:r>
              <a:rPr dirty="0" sz="800" spc="6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of</a:t>
            </a:r>
            <a:r>
              <a:rPr dirty="0" sz="800" spc="6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20" b="1">
                <a:solidFill>
                  <a:srgbClr val="FFFFFF"/>
                </a:solidFill>
                <a:latin typeface="Montserrat"/>
                <a:cs typeface="Montserrat"/>
              </a:rPr>
              <a:t>pacema-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kers</a:t>
            </a:r>
            <a:r>
              <a:rPr dirty="0" sz="800" spc="-1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and</a:t>
            </a:r>
            <a:r>
              <a:rPr dirty="0" sz="800" spc="-10" b="1">
                <a:solidFill>
                  <a:srgbClr val="FFFFFF"/>
                </a:solidFill>
                <a:latin typeface="Montserrat"/>
                <a:cs typeface="Montserrat"/>
              </a:rPr>
              <a:t> implantable deﬁbrilla- </a:t>
            </a:r>
            <a:r>
              <a:rPr dirty="0" sz="800" spc="-20" b="1">
                <a:solidFill>
                  <a:srgbClr val="FFFFFF"/>
                </a:solidFill>
                <a:latin typeface="Montserrat"/>
                <a:cs typeface="Montserrat"/>
              </a:rPr>
              <a:t>tors.</a:t>
            </a:r>
            <a:endParaRPr sz="800">
              <a:latin typeface="Montserrat"/>
              <a:cs typeface="Montserrat"/>
            </a:endParaRPr>
          </a:p>
        </p:txBody>
      </p:sp>
      <p:grpSp>
        <p:nvGrpSpPr>
          <p:cNvPr id="85" name="object 85" descr=""/>
          <p:cNvGrpSpPr/>
          <p:nvPr/>
        </p:nvGrpSpPr>
        <p:grpSpPr>
          <a:xfrm>
            <a:off x="2086093" y="6213330"/>
            <a:ext cx="1889125" cy="737235"/>
            <a:chOff x="2086093" y="6213330"/>
            <a:chExt cx="1889125" cy="737235"/>
          </a:xfrm>
        </p:grpSpPr>
        <p:sp>
          <p:nvSpPr>
            <p:cNvPr id="86" name="object 86" descr=""/>
            <p:cNvSpPr/>
            <p:nvPr/>
          </p:nvSpPr>
          <p:spPr>
            <a:xfrm>
              <a:off x="2130543" y="6257780"/>
              <a:ext cx="1800225" cy="648335"/>
            </a:xfrm>
            <a:custGeom>
              <a:avLst/>
              <a:gdLst/>
              <a:ahLst/>
              <a:cxnLst/>
              <a:rect l="l" t="t" r="r" b="b"/>
              <a:pathLst>
                <a:path w="1800225" h="648334">
                  <a:moveTo>
                    <a:pt x="1691995" y="0"/>
                  </a:moveTo>
                  <a:lnTo>
                    <a:pt x="108000" y="0"/>
                  </a:lnTo>
                  <a:lnTo>
                    <a:pt x="65960" y="8488"/>
                  </a:lnTo>
                  <a:lnTo>
                    <a:pt x="31630" y="31635"/>
                  </a:lnTo>
                  <a:lnTo>
                    <a:pt x="8486" y="65965"/>
                  </a:lnTo>
                  <a:lnTo>
                    <a:pt x="0" y="108000"/>
                  </a:lnTo>
                  <a:lnTo>
                    <a:pt x="0" y="540004"/>
                  </a:lnTo>
                  <a:lnTo>
                    <a:pt x="8486" y="582044"/>
                  </a:lnTo>
                  <a:lnTo>
                    <a:pt x="31630" y="616373"/>
                  </a:lnTo>
                  <a:lnTo>
                    <a:pt x="65960" y="639518"/>
                  </a:lnTo>
                  <a:lnTo>
                    <a:pt x="108000" y="648004"/>
                  </a:lnTo>
                  <a:lnTo>
                    <a:pt x="1691995" y="648004"/>
                  </a:lnTo>
                  <a:lnTo>
                    <a:pt x="1734036" y="639518"/>
                  </a:lnTo>
                  <a:lnTo>
                    <a:pt x="1768365" y="616373"/>
                  </a:lnTo>
                  <a:lnTo>
                    <a:pt x="1791509" y="582044"/>
                  </a:lnTo>
                  <a:lnTo>
                    <a:pt x="1799996" y="540004"/>
                  </a:lnTo>
                  <a:lnTo>
                    <a:pt x="1799996" y="108000"/>
                  </a:lnTo>
                  <a:lnTo>
                    <a:pt x="1791509" y="65965"/>
                  </a:lnTo>
                  <a:lnTo>
                    <a:pt x="1768365" y="31635"/>
                  </a:lnTo>
                  <a:lnTo>
                    <a:pt x="1734036" y="8488"/>
                  </a:lnTo>
                  <a:lnTo>
                    <a:pt x="1691995" y="0"/>
                  </a:lnTo>
                  <a:close/>
                </a:path>
              </a:pathLst>
            </a:custGeom>
            <a:solidFill>
              <a:srgbClr val="FF51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2130543" y="6257780"/>
              <a:ext cx="1800225" cy="648335"/>
            </a:xfrm>
            <a:custGeom>
              <a:avLst/>
              <a:gdLst/>
              <a:ahLst/>
              <a:cxnLst/>
              <a:rect l="l" t="t" r="r" b="b"/>
              <a:pathLst>
                <a:path w="1800225" h="648334">
                  <a:moveTo>
                    <a:pt x="1691995" y="648004"/>
                  </a:moveTo>
                  <a:lnTo>
                    <a:pt x="108000" y="648004"/>
                  </a:lnTo>
                  <a:lnTo>
                    <a:pt x="65960" y="639518"/>
                  </a:lnTo>
                  <a:lnTo>
                    <a:pt x="31630" y="616373"/>
                  </a:lnTo>
                  <a:lnTo>
                    <a:pt x="8486" y="582044"/>
                  </a:lnTo>
                  <a:lnTo>
                    <a:pt x="0" y="540004"/>
                  </a:lnTo>
                  <a:lnTo>
                    <a:pt x="0" y="108000"/>
                  </a:lnTo>
                  <a:lnTo>
                    <a:pt x="8486" y="65965"/>
                  </a:lnTo>
                  <a:lnTo>
                    <a:pt x="31630" y="31635"/>
                  </a:lnTo>
                  <a:lnTo>
                    <a:pt x="65960" y="8488"/>
                  </a:lnTo>
                  <a:lnTo>
                    <a:pt x="108000" y="0"/>
                  </a:lnTo>
                  <a:lnTo>
                    <a:pt x="1691995" y="0"/>
                  </a:lnTo>
                  <a:lnTo>
                    <a:pt x="1734036" y="8488"/>
                  </a:lnTo>
                  <a:lnTo>
                    <a:pt x="1768365" y="31635"/>
                  </a:lnTo>
                  <a:lnTo>
                    <a:pt x="1791509" y="65965"/>
                  </a:lnTo>
                  <a:lnTo>
                    <a:pt x="1799996" y="108000"/>
                  </a:lnTo>
                  <a:lnTo>
                    <a:pt x="1799996" y="540004"/>
                  </a:lnTo>
                  <a:lnTo>
                    <a:pt x="1791509" y="582044"/>
                  </a:lnTo>
                  <a:lnTo>
                    <a:pt x="1768365" y="616373"/>
                  </a:lnTo>
                  <a:lnTo>
                    <a:pt x="1734036" y="639518"/>
                  </a:lnTo>
                  <a:lnTo>
                    <a:pt x="1691995" y="648004"/>
                  </a:lnTo>
                  <a:close/>
                </a:path>
              </a:pathLst>
            </a:custGeom>
            <a:ln w="889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2130543" y="6257780"/>
              <a:ext cx="1800225" cy="648335"/>
            </a:xfrm>
            <a:custGeom>
              <a:avLst/>
              <a:gdLst/>
              <a:ahLst/>
              <a:cxnLst/>
              <a:rect l="l" t="t" r="r" b="b"/>
              <a:pathLst>
                <a:path w="1800225" h="648334">
                  <a:moveTo>
                    <a:pt x="1691995" y="648004"/>
                  </a:moveTo>
                  <a:lnTo>
                    <a:pt x="108000" y="648004"/>
                  </a:lnTo>
                  <a:lnTo>
                    <a:pt x="65960" y="639518"/>
                  </a:lnTo>
                  <a:lnTo>
                    <a:pt x="31630" y="616373"/>
                  </a:lnTo>
                  <a:lnTo>
                    <a:pt x="8486" y="582044"/>
                  </a:lnTo>
                  <a:lnTo>
                    <a:pt x="0" y="540004"/>
                  </a:lnTo>
                  <a:lnTo>
                    <a:pt x="0" y="108000"/>
                  </a:lnTo>
                  <a:lnTo>
                    <a:pt x="8486" y="65965"/>
                  </a:lnTo>
                  <a:lnTo>
                    <a:pt x="31630" y="31635"/>
                  </a:lnTo>
                  <a:lnTo>
                    <a:pt x="65960" y="8488"/>
                  </a:lnTo>
                  <a:lnTo>
                    <a:pt x="108000" y="0"/>
                  </a:lnTo>
                  <a:lnTo>
                    <a:pt x="1691995" y="0"/>
                  </a:lnTo>
                  <a:lnTo>
                    <a:pt x="1734036" y="8488"/>
                  </a:lnTo>
                  <a:lnTo>
                    <a:pt x="1768365" y="31635"/>
                  </a:lnTo>
                  <a:lnTo>
                    <a:pt x="1791509" y="65965"/>
                  </a:lnTo>
                  <a:lnTo>
                    <a:pt x="1799996" y="108000"/>
                  </a:lnTo>
                  <a:lnTo>
                    <a:pt x="1799996" y="540004"/>
                  </a:lnTo>
                  <a:lnTo>
                    <a:pt x="1791509" y="582044"/>
                  </a:lnTo>
                  <a:lnTo>
                    <a:pt x="1768365" y="616373"/>
                  </a:lnTo>
                  <a:lnTo>
                    <a:pt x="1734036" y="639518"/>
                  </a:lnTo>
                  <a:lnTo>
                    <a:pt x="1691995" y="64800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9" name="object 89" descr=""/>
          <p:cNvSpPr txBox="1"/>
          <p:nvPr/>
        </p:nvSpPr>
        <p:spPr>
          <a:xfrm>
            <a:off x="2189732" y="6305086"/>
            <a:ext cx="1681480" cy="5092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algn="just" marL="12700" marR="5080">
              <a:lnSpc>
                <a:spcPts val="950"/>
              </a:lnSpc>
              <a:spcBef>
                <a:spcPts val="140"/>
              </a:spcBef>
            </a:pP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Los</a:t>
            </a:r>
            <a:r>
              <a:rPr dirty="0" sz="800" spc="32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imanes</a:t>
            </a:r>
            <a:r>
              <a:rPr dirty="0" sz="800" spc="33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pueden</a:t>
            </a:r>
            <a:r>
              <a:rPr dirty="0" sz="800" spc="33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20" b="1">
                <a:solidFill>
                  <a:srgbClr val="FFFFFF"/>
                </a:solidFill>
                <a:latin typeface="Montserrat"/>
                <a:cs typeface="Montserrat"/>
              </a:rPr>
              <a:t>interferir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con</a:t>
            </a:r>
            <a:r>
              <a:rPr dirty="0" sz="800" spc="1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el</a:t>
            </a:r>
            <a:r>
              <a:rPr dirty="0" sz="800" spc="1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FFFFFF"/>
                </a:solidFill>
                <a:latin typeface="Montserrat"/>
                <a:cs typeface="Montserrat"/>
              </a:rPr>
              <a:t>correcto</a:t>
            </a:r>
            <a:r>
              <a:rPr dirty="0" sz="800" spc="1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20" b="1">
                <a:solidFill>
                  <a:srgbClr val="FFFFFF"/>
                </a:solidFill>
                <a:latin typeface="Montserrat"/>
                <a:cs typeface="Montserrat"/>
              </a:rPr>
              <a:t>funcionamiento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de</a:t>
            </a:r>
            <a:r>
              <a:rPr dirty="0" sz="800" spc="10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los</a:t>
            </a:r>
            <a:r>
              <a:rPr dirty="0" sz="800" spc="10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marcapasos</a:t>
            </a:r>
            <a:r>
              <a:rPr dirty="0" sz="800" spc="10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y</a:t>
            </a:r>
            <a:r>
              <a:rPr dirty="0" sz="800" spc="10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los</a:t>
            </a:r>
            <a:r>
              <a:rPr dirty="0" sz="800" spc="10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FFFFFF"/>
                </a:solidFill>
                <a:latin typeface="Montserrat"/>
                <a:cs typeface="Montserrat"/>
              </a:rPr>
              <a:t>desﬁ- briladores</a:t>
            </a:r>
            <a:r>
              <a:rPr dirty="0" sz="800" spc="-4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FFFFFF"/>
                </a:solidFill>
                <a:latin typeface="Montserrat"/>
                <a:cs typeface="Montserrat"/>
              </a:rPr>
              <a:t>implantables.</a:t>
            </a:r>
            <a:endParaRPr sz="800">
              <a:latin typeface="Montserrat"/>
              <a:cs typeface="Montserrat"/>
            </a:endParaRPr>
          </a:p>
        </p:txBody>
      </p:sp>
      <p:grpSp>
        <p:nvGrpSpPr>
          <p:cNvPr id="90" name="object 90" descr=""/>
          <p:cNvGrpSpPr/>
          <p:nvPr/>
        </p:nvGrpSpPr>
        <p:grpSpPr>
          <a:xfrm>
            <a:off x="4030093" y="6213330"/>
            <a:ext cx="1889125" cy="737235"/>
            <a:chOff x="4030093" y="6213330"/>
            <a:chExt cx="1889125" cy="737235"/>
          </a:xfrm>
        </p:grpSpPr>
        <p:sp>
          <p:nvSpPr>
            <p:cNvPr id="91" name="object 91" descr=""/>
            <p:cNvSpPr/>
            <p:nvPr/>
          </p:nvSpPr>
          <p:spPr>
            <a:xfrm>
              <a:off x="4074543" y="6257780"/>
              <a:ext cx="1800225" cy="648335"/>
            </a:xfrm>
            <a:custGeom>
              <a:avLst/>
              <a:gdLst/>
              <a:ahLst/>
              <a:cxnLst/>
              <a:rect l="l" t="t" r="r" b="b"/>
              <a:pathLst>
                <a:path w="1800225" h="648334">
                  <a:moveTo>
                    <a:pt x="1691995" y="0"/>
                  </a:moveTo>
                  <a:lnTo>
                    <a:pt x="108000" y="0"/>
                  </a:lnTo>
                  <a:lnTo>
                    <a:pt x="65960" y="8488"/>
                  </a:lnTo>
                  <a:lnTo>
                    <a:pt x="31630" y="31635"/>
                  </a:lnTo>
                  <a:lnTo>
                    <a:pt x="8486" y="65965"/>
                  </a:lnTo>
                  <a:lnTo>
                    <a:pt x="0" y="108000"/>
                  </a:lnTo>
                  <a:lnTo>
                    <a:pt x="0" y="540004"/>
                  </a:lnTo>
                  <a:lnTo>
                    <a:pt x="8486" y="582044"/>
                  </a:lnTo>
                  <a:lnTo>
                    <a:pt x="31630" y="616373"/>
                  </a:lnTo>
                  <a:lnTo>
                    <a:pt x="65960" y="639518"/>
                  </a:lnTo>
                  <a:lnTo>
                    <a:pt x="108000" y="648004"/>
                  </a:lnTo>
                  <a:lnTo>
                    <a:pt x="1691995" y="648004"/>
                  </a:lnTo>
                  <a:lnTo>
                    <a:pt x="1734036" y="639518"/>
                  </a:lnTo>
                  <a:lnTo>
                    <a:pt x="1768365" y="616373"/>
                  </a:lnTo>
                  <a:lnTo>
                    <a:pt x="1791509" y="582044"/>
                  </a:lnTo>
                  <a:lnTo>
                    <a:pt x="1799996" y="540004"/>
                  </a:lnTo>
                  <a:lnTo>
                    <a:pt x="1799996" y="108000"/>
                  </a:lnTo>
                  <a:lnTo>
                    <a:pt x="1791509" y="65965"/>
                  </a:lnTo>
                  <a:lnTo>
                    <a:pt x="1768365" y="31635"/>
                  </a:lnTo>
                  <a:lnTo>
                    <a:pt x="1734036" y="8488"/>
                  </a:lnTo>
                  <a:lnTo>
                    <a:pt x="1691995" y="0"/>
                  </a:lnTo>
                  <a:close/>
                </a:path>
              </a:pathLst>
            </a:custGeom>
            <a:solidFill>
              <a:srgbClr val="FF51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4074543" y="6257780"/>
              <a:ext cx="1800225" cy="648335"/>
            </a:xfrm>
            <a:custGeom>
              <a:avLst/>
              <a:gdLst/>
              <a:ahLst/>
              <a:cxnLst/>
              <a:rect l="l" t="t" r="r" b="b"/>
              <a:pathLst>
                <a:path w="1800225" h="648334">
                  <a:moveTo>
                    <a:pt x="1691995" y="648004"/>
                  </a:moveTo>
                  <a:lnTo>
                    <a:pt x="108000" y="648004"/>
                  </a:lnTo>
                  <a:lnTo>
                    <a:pt x="65960" y="639518"/>
                  </a:lnTo>
                  <a:lnTo>
                    <a:pt x="31630" y="616373"/>
                  </a:lnTo>
                  <a:lnTo>
                    <a:pt x="8486" y="582044"/>
                  </a:lnTo>
                  <a:lnTo>
                    <a:pt x="0" y="540004"/>
                  </a:lnTo>
                  <a:lnTo>
                    <a:pt x="0" y="108000"/>
                  </a:lnTo>
                  <a:lnTo>
                    <a:pt x="8486" y="65965"/>
                  </a:lnTo>
                  <a:lnTo>
                    <a:pt x="31630" y="31635"/>
                  </a:lnTo>
                  <a:lnTo>
                    <a:pt x="65960" y="8488"/>
                  </a:lnTo>
                  <a:lnTo>
                    <a:pt x="108000" y="0"/>
                  </a:lnTo>
                  <a:lnTo>
                    <a:pt x="1691995" y="0"/>
                  </a:lnTo>
                  <a:lnTo>
                    <a:pt x="1734036" y="8488"/>
                  </a:lnTo>
                  <a:lnTo>
                    <a:pt x="1768365" y="31635"/>
                  </a:lnTo>
                  <a:lnTo>
                    <a:pt x="1791509" y="65965"/>
                  </a:lnTo>
                  <a:lnTo>
                    <a:pt x="1799996" y="108000"/>
                  </a:lnTo>
                  <a:lnTo>
                    <a:pt x="1799996" y="540004"/>
                  </a:lnTo>
                  <a:lnTo>
                    <a:pt x="1791509" y="582044"/>
                  </a:lnTo>
                  <a:lnTo>
                    <a:pt x="1768365" y="616373"/>
                  </a:lnTo>
                  <a:lnTo>
                    <a:pt x="1734036" y="639518"/>
                  </a:lnTo>
                  <a:lnTo>
                    <a:pt x="1691995" y="648004"/>
                  </a:lnTo>
                  <a:close/>
                </a:path>
              </a:pathLst>
            </a:custGeom>
            <a:ln w="889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4074543" y="6257780"/>
              <a:ext cx="1800225" cy="648335"/>
            </a:xfrm>
            <a:custGeom>
              <a:avLst/>
              <a:gdLst/>
              <a:ahLst/>
              <a:cxnLst/>
              <a:rect l="l" t="t" r="r" b="b"/>
              <a:pathLst>
                <a:path w="1800225" h="648334">
                  <a:moveTo>
                    <a:pt x="1691995" y="648004"/>
                  </a:moveTo>
                  <a:lnTo>
                    <a:pt x="108000" y="648004"/>
                  </a:lnTo>
                  <a:lnTo>
                    <a:pt x="65960" y="639518"/>
                  </a:lnTo>
                  <a:lnTo>
                    <a:pt x="31630" y="616373"/>
                  </a:lnTo>
                  <a:lnTo>
                    <a:pt x="8486" y="582044"/>
                  </a:lnTo>
                  <a:lnTo>
                    <a:pt x="0" y="540004"/>
                  </a:lnTo>
                  <a:lnTo>
                    <a:pt x="0" y="108000"/>
                  </a:lnTo>
                  <a:lnTo>
                    <a:pt x="8486" y="65965"/>
                  </a:lnTo>
                  <a:lnTo>
                    <a:pt x="31630" y="31635"/>
                  </a:lnTo>
                  <a:lnTo>
                    <a:pt x="65960" y="8488"/>
                  </a:lnTo>
                  <a:lnTo>
                    <a:pt x="108000" y="0"/>
                  </a:lnTo>
                  <a:lnTo>
                    <a:pt x="1691995" y="0"/>
                  </a:lnTo>
                  <a:lnTo>
                    <a:pt x="1734036" y="8488"/>
                  </a:lnTo>
                  <a:lnTo>
                    <a:pt x="1768365" y="31635"/>
                  </a:lnTo>
                  <a:lnTo>
                    <a:pt x="1791509" y="65965"/>
                  </a:lnTo>
                  <a:lnTo>
                    <a:pt x="1799996" y="108000"/>
                  </a:lnTo>
                  <a:lnTo>
                    <a:pt x="1799996" y="540004"/>
                  </a:lnTo>
                  <a:lnTo>
                    <a:pt x="1791509" y="582044"/>
                  </a:lnTo>
                  <a:lnTo>
                    <a:pt x="1768365" y="616373"/>
                  </a:lnTo>
                  <a:lnTo>
                    <a:pt x="1734036" y="639518"/>
                  </a:lnTo>
                  <a:lnTo>
                    <a:pt x="1691995" y="64800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4" name="object 94" descr=""/>
          <p:cNvSpPr txBox="1"/>
          <p:nvPr/>
        </p:nvSpPr>
        <p:spPr>
          <a:xfrm>
            <a:off x="4133731" y="6305086"/>
            <a:ext cx="1681480" cy="5092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algn="just" marL="12700" marR="5080">
              <a:lnSpc>
                <a:spcPts val="950"/>
              </a:lnSpc>
              <a:spcBef>
                <a:spcPts val="140"/>
              </a:spcBef>
            </a:pP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Magnete</a:t>
            </a:r>
            <a:r>
              <a:rPr dirty="0" sz="800" spc="2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können</a:t>
            </a:r>
            <a:r>
              <a:rPr dirty="0" sz="800" spc="3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die</a:t>
            </a:r>
            <a:r>
              <a:rPr dirty="0" sz="800" spc="3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50" b="1">
                <a:solidFill>
                  <a:srgbClr val="FFFFFF"/>
                </a:solidFill>
                <a:latin typeface="Montserrat"/>
                <a:cs typeface="Montserrat"/>
              </a:rPr>
              <a:t>ordnungs-</a:t>
            </a:r>
            <a:r>
              <a:rPr dirty="0" sz="800" spc="50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70" b="1">
                <a:solidFill>
                  <a:srgbClr val="FFFFFF"/>
                </a:solidFill>
                <a:latin typeface="Montserrat"/>
                <a:cs typeface="Montserrat"/>
              </a:rPr>
              <a:t>gemäße</a:t>
            </a:r>
            <a:r>
              <a:rPr dirty="0" sz="800" spc="3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55" b="1">
                <a:solidFill>
                  <a:srgbClr val="FFFFFF"/>
                </a:solidFill>
                <a:latin typeface="Montserrat"/>
                <a:cs typeface="Montserrat"/>
              </a:rPr>
              <a:t>Funktion</a:t>
            </a:r>
            <a:r>
              <a:rPr dirty="0" sz="800" spc="4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85" b="1">
                <a:solidFill>
                  <a:srgbClr val="FFFFFF"/>
                </a:solidFill>
                <a:latin typeface="Montserrat"/>
                <a:cs typeface="Montserrat"/>
              </a:rPr>
              <a:t>von</a:t>
            </a:r>
            <a:r>
              <a:rPr dirty="0" sz="800" spc="4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45" b="1">
                <a:solidFill>
                  <a:srgbClr val="FFFFFF"/>
                </a:solidFill>
                <a:latin typeface="Montserrat"/>
                <a:cs typeface="Montserrat"/>
              </a:rPr>
              <a:t>Herzschritt-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 machern</a:t>
            </a:r>
            <a:r>
              <a:rPr dirty="0" sz="800" spc="46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und</a:t>
            </a:r>
            <a:r>
              <a:rPr dirty="0" sz="800" spc="47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50" b="1">
                <a:solidFill>
                  <a:srgbClr val="FFFFFF"/>
                </a:solidFill>
                <a:latin typeface="Montserrat"/>
                <a:cs typeface="Montserrat"/>
              </a:rPr>
              <a:t>implantierbaren</a:t>
            </a:r>
            <a:r>
              <a:rPr dirty="0" sz="800" spc="50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50" b="1">
                <a:solidFill>
                  <a:srgbClr val="FFFFFF"/>
                </a:solidFill>
                <a:latin typeface="Montserrat"/>
                <a:cs typeface="Montserrat"/>
              </a:rPr>
              <a:t>Deﬁbrillatoren</a:t>
            </a:r>
            <a:r>
              <a:rPr dirty="0" sz="800" spc="5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FFFFFF"/>
                </a:solidFill>
                <a:latin typeface="Montserrat"/>
                <a:cs typeface="Montserrat"/>
              </a:rPr>
              <a:t>beeinträchtigen.</a:t>
            </a:r>
            <a:endParaRPr sz="800">
              <a:latin typeface="Montserrat"/>
              <a:cs typeface="Montserrat"/>
            </a:endParaRPr>
          </a:p>
        </p:txBody>
      </p:sp>
      <p:grpSp>
        <p:nvGrpSpPr>
          <p:cNvPr id="95" name="object 95" descr=""/>
          <p:cNvGrpSpPr/>
          <p:nvPr/>
        </p:nvGrpSpPr>
        <p:grpSpPr>
          <a:xfrm>
            <a:off x="5974092" y="6213330"/>
            <a:ext cx="1889125" cy="737235"/>
            <a:chOff x="5974092" y="6213330"/>
            <a:chExt cx="1889125" cy="737235"/>
          </a:xfrm>
        </p:grpSpPr>
        <p:sp>
          <p:nvSpPr>
            <p:cNvPr id="96" name="object 96" descr=""/>
            <p:cNvSpPr/>
            <p:nvPr/>
          </p:nvSpPr>
          <p:spPr>
            <a:xfrm>
              <a:off x="6018542" y="6257780"/>
              <a:ext cx="1800225" cy="648335"/>
            </a:xfrm>
            <a:custGeom>
              <a:avLst/>
              <a:gdLst/>
              <a:ahLst/>
              <a:cxnLst/>
              <a:rect l="l" t="t" r="r" b="b"/>
              <a:pathLst>
                <a:path w="1800225" h="648334">
                  <a:moveTo>
                    <a:pt x="1691995" y="0"/>
                  </a:moveTo>
                  <a:lnTo>
                    <a:pt x="108000" y="0"/>
                  </a:lnTo>
                  <a:lnTo>
                    <a:pt x="65960" y="8488"/>
                  </a:lnTo>
                  <a:lnTo>
                    <a:pt x="31630" y="31635"/>
                  </a:lnTo>
                  <a:lnTo>
                    <a:pt x="8486" y="65965"/>
                  </a:lnTo>
                  <a:lnTo>
                    <a:pt x="0" y="108000"/>
                  </a:lnTo>
                  <a:lnTo>
                    <a:pt x="0" y="540004"/>
                  </a:lnTo>
                  <a:lnTo>
                    <a:pt x="8486" y="582044"/>
                  </a:lnTo>
                  <a:lnTo>
                    <a:pt x="31630" y="616373"/>
                  </a:lnTo>
                  <a:lnTo>
                    <a:pt x="65960" y="639518"/>
                  </a:lnTo>
                  <a:lnTo>
                    <a:pt x="108000" y="648004"/>
                  </a:lnTo>
                  <a:lnTo>
                    <a:pt x="1691995" y="648004"/>
                  </a:lnTo>
                  <a:lnTo>
                    <a:pt x="1734036" y="639518"/>
                  </a:lnTo>
                  <a:lnTo>
                    <a:pt x="1768365" y="616373"/>
                  </a:lnTo>
                  <a:lnTo>
                    <a:pt x="1791509" y="582044"/>
                  </a:lnTo>
                  <a:lnTo>
                    <a:pt x="1799996" y="540004"/>
                  </a:lnTo>
                  <a:lnTo>
                    <a:pt x="1799996" y="108000"/>
                  </a:lnTo>
                  <a:lnTo>
                    <a:pt x="1791509" y="65965"/>
                  </a:lnTo>
                  <a:lnTo>
                    <a:pt x="1768365" y="31635"/>
                  </a:lnTo>
                  <a:lnTo>
                    <a:pt x="1734036" y="8488"/>
                  </a:lnTo>
                  <a:lnTo>
                    <a:pt x="1691995" y="0"/>
                  </a:lnTo>
                  <a:close/>
                </a:path>
              </a:pathLst>
            </a:custGeom>
            <a:solidFill>
              <a:srgbClr val="FF51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6018542" y="6257780"/>
              <a:ext cx="1800225" cy="648335"/>
            </a:xfrm>
            <a:custGeom>
              <a:avLst/>
              <a:gdLst/>
              <a:ahLst/>
              <a:cxnLst/>
              <a:rect l="l" t="t" r="r" b="b"/>
              <a:pathLst>
                <a:path w="1800225" h="648334">
                  <a:moveTo>
                    <a:pt x="1691995" y="648004"/>
                  </a:moveTo>
                  <a:lnTo>
                    <a:pt x="108000" y="648004"/>
                  </a:lnTo>
                  <a:lnTo>
                    <a:pt x="65960" y="639518"/>
                  </a:lnTo>
                  <a:lnTo>
                    <a:pt x="31630" y="616373"/>
                  </a:lnTo>
                  <a:lnTo>
                    <a:pt x="8486" y="582044"/>
                  </a:lnTo>
                  <a:lnTo>
                    <a:pt x="0" y="540004"/>
                  </a:lnTo>
                  <a:lnTo>
                    <a:pt x="0" y="108000"/>
                  </a:lnTo>
                  <a:lnTo>
                    <a:pt x="8486" y="65965"/>
                  </a:lnTo>
                  <a:lnTo>
                    <a:pt x="31630" y="31635"/>
                  </a:lnTo>
                  <a:lnTo>
                    <a:pt x="65960" y="8488"/>
                  </a:lnTo>
                  <a:lnTo>
                    <a:pt x="108000" y="0"/>
                  </a:lnTo>
                  <a:lnTo>
                    <a:pt x="1691995" y="0"/>
                  </a:lnTo>
                  <a:lnTo>
                    <a:pt x="1734036" y="8488"/>
                  </a:lnTo>
                  <a:lnTo>
                    <a:pt x="1768365" y="31635"/>
                  </a:lnTo>
                  <a:lnTo>
                    <a:pt x="1791509" y="65965"/>
                  </a:lnTo>
                  <a:lnTo>
                    <a:pt x="1799996" y="108000"/>
                  </a:lnTo>
                  <a:lnTo>
                    <a:pt x="1799996" y="540004"/>
                  </a:lnTo>
                  <a:lnTo>
                    <a:pt x="1791509" y="582044"/>
                  </a:lnTo>
                  <a:lnTo>
                    <a:pt x="1768365" y="616373"/>
                  </a:lnTo>
                  <a:lnTo>
                    <a:pt x="1734036" y="639518"/>
                  </a:lnTo>
                  <a:lnTo>
                    <a:pt x="1691995" y="648004"/>
                  </a:lnTo>
                  <a:close/>
                </a:path>
              </a:pathLst>
            </a:custGeom>
            <a:ln w="88900">
              <a:solidFill>
                <a:srgbClr val="FF51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6018542" y="6257780"/>
              <a:ext cx="1800225" cy="648335"/>
            </a:xfrm>
            <a:custGeom>
              <a:avLst/>
              <a:gdLst/>
              <a:ahLst/>
              <a:cxnLst/>
              <a:rect l="l" t="t" r="r" b="b"/>
              <a:pathLst>
                <a:path w="1800225" h="648334">
                  <a:moveTo>
                    <a:pt x="1691995" y="648004"/>
                  </a:moveTo>
                  <a:lnTo>
                    <a:pt x="108000" y="648004"/>
                  </a:lnTo>
                  <a:lnTo>
                    <a:pt x="65960" y="639518"/>
                  </a:lnTo>
                  <a:lnTo>
                    <a:pt x="31630" y="616373"/>
                  </a:lnTo>
                  <a:lnTo>
                    <a:pt x="8486" y="582044"/>
                  </a:lnTo>
                  <a:lnTo>
                    <a:pt x="0" y="540004"/>
                  </a:lnTo>
                  <a:lnTo>
                    <a:pt x="0" y="108000"/>
                  </a:lnTo>
                  <a:lnTo>
                    <a:pt x="8486" y="65965"/>
                  </a:lnTo>
                  <a:lnTo>
                    <a:pt x="31630" y="31635"/>
                  </a:lnTo>
                  <a:lnTo>
                    <a:pt x="65960" y="8488"/>
                  </a:lnTo>
                  <a:lnTo>
                    <a:pt x="108000" y="0"/>
                  </a:lnTo>
                  <a:lnTo>
                    <a:pt x="1691995" y="0"/>
                  </a:lnTo>
                  <a:lnTo>
                    <a:pt x="1734036" y="8488"/>
                  </a:lnTo>
                  <a:lnTo>
                    <a:pt x="1768365" y="31635"/>
                  </a:lnTo>
                  <a:lnTo>
                    <a:pt x="1791509" y="65965"/>
                  </a:lnTo>
                  <a:lnTo>
                    <a:pt x="1799996" y="108000"/>
                  </a:lnTo>
                  <a:lnTo>
                    <a:pt x="1799996" y="540004"/>
                  </a:lnTo>
                  <a:lnTo>
                    <a:pt x="1791509" y="582044"/>
                  </a:lnTo>
                  <a:lnTo>
                    <a:pt x="1768365" y="616373"/>
                  </a:lnTo>
                  <a:lnTo>
                    <a:pt x="1734036" y="639518"/>
                  </a:lnTo>
                  <a:lnTo>
                    <a:pt x="1691995" y="648004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9" name="object 99" descr=""/>
          <p:cNvSpPr txBox="1"/>
          <p:nvPr/>
        </p:nvSpPr>
        <p:spPr>
          <a:xfrm>
            <a:off x="6077730" y="6305086"/>
            <a:ext cx="1681480" cy="5092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algn="just" marL="12700" marR="5080">
              <a:lnSpc>
                <a:spcPts val="950"/>
              </a:lnSpc>
              <a:spcBef>
                <a:spcPts val="140"/>
              </a:spcBef>
            </a:pP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I</a:t>
            </a:r>
            <a:r>
              <a:rPr dirty="0" sz="800" spc="27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magneti</a:t>
            </a:r>
            <a:r>
              <a:rPr dirty="0" sz="800" spc="27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possono</a:t>
            </a:r>
            <a:r>
              <a:rPr dirty="0" sz="800" spc="28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FFFFFF"/>
                </a:solidFill>
                <a:latin typeface="Montserrat"/>
                <a:cs typeface="Montserrat"/>
              </a:rPr>
              <a:t>interferire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con</a:t>
            </a:r>
            <a:r>
              <a:rPr dirty="0" sz="800" spc="18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il</a:t>
            </a:r>
            <a:r>
              <a:rPr dirty="0" sz="800" spc="18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corretto</a:t>
            </a:r>
            <a:r>
              <a:rPr dirty="0" sz="800" spc="190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FFFFFF"/>
                </a:solidFill>
                <a:latin typeface="Montserrat"/>
                <a:cs typeface="Montserrat"/>
              </a:rPr>
              <a:t>funzionamento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di</a:t>
            </a:r>
            <a:r>
              <a:rPr dirty="0" sz="800" spc="37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pacemaker</a:t>
            </a:r>
            <a:r>
              <a:rPr dirty="0" sz="800" spc="37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b="1">
                <a:solidFill>
                  <a:srgbClr val="FFFFFF"/>
                </a:solidFill>
                <a:latin typeface="Montserrat"/>
                <a:cs typeface="Montserrat"/>
              </a:rPr>
              <a:t>e</a:t>
            </a:r>
            <a:r>
              <a:rPr dirty="0" sz="800" spc="375" b="1">
                <a:solidFill>
                  <a:srgbClr val="FFFFFF"/>
                </a:solidFill>
                <a:latin typeface="Montserrat"/>
                <a:cs typeface="Montserrat"/>
              </a:rPr>
              <a:t> </a:t>
            </a:r>
            <a:r>
              <a:rPr dirty="0" sz="800" spc="-10" b="1">
                <a:solidFill>
                  <a:srgbClr val="FFFFFF"/>
                </a:solidFill>
                <a:latin typeface="Montserrat"/>
                <a:cs typeface="Montserrat"/>
              </a:rPr>
              <a:t>deﬁbrillatori impiantabili.</a:t>
            </a:r>
            <a:endParaRPr sz="800">
              <a:latin typeface="Montserrat"/>
              <a:cs typeface="Montserrat"/>
            </a:endParaRPr>
          </a:p>
        </p:txBody>
      </p:sp>
      <p:grpSp>
        <p:nvGrpSpPr>
          <p:cNvPr id="100" name="object 100" descr=""/>
          <p:cNvGrpSpPr/>
          <p:nvPr/>
        </p:nvGrpSpPr>
        <p:grpSpPr>
          <a:xfrm>
            <a:off x="1606252" y="99308"/>
            <a:ext cx="1004569" cy="908685"/>
            <a:chOff x="1606252" y="99308"/>
            <a:chExt cx="1004569" cy="908685"/>
          </a:xfrm>
        </p:grpSpPr>
        <p:sp>
          <p:nvSpPr>
            <p:cNvPr id="101" name="object 101" descr=""/>
            <p:cNvSpPr/>
            <p:nvPr/>
          </p:nvSpPr>
          <p:spPr>
            <a:xfrm>
              <a:off x="1682452" y="175508"/>
              <a:ext cx="852169" cy="756285"/>
            </a:xfrm>
            <a:custGeom>
              <a:avLst/>
              <a:gdLst/>
              <a:ahLst/>
              <a:cxnLst/>
              <a:rect l="l" t="t" r="r" b="b"/>
              <a:pathLst>
                <a:path w="852169" h="756285">
                  <a:moveTo>
                    <a:pt x="426088" y="0"/>
                  </a:moveTo>
                  <a:lnTo>
                    <a:pt x="387036" y="16196"/>
                  </a:lnTo>
                  <a:lnTo>
                    <a:pt x="6924" y="673696"/>
                  </a:lnTo>
                  <a:lnTo>
                    <a:pt x="0" y="700822"/>
                  </a:lnTo>
                  <a:lnTo>
                    <a:pt x="1884" y="714853"/>
                  </a:lnTo>
                  <a:lnTo>
                    <a:pt x="27539" y="748525"/>
                  </a:lnTo>
                  <a:lnTo>
                    <a:pt x="55032" y="756005"/>
                  </a:lnTo>
                  <a:lnTo>
                    <a:pt x="797232" y="756005"/>
                  </a:lnTo>
                  <a:lnTo>
                    <a:pt x="836137" y="739701"/>
                  </a:lnTo>
                  <a:lnTo>
                    <a:pt x="852100" y="700714"/>
                  </a:lnTo>
                  <a:lnTo>
                    <a:pt x="850279" y="686548"/>
                  </a:lnTo>
                  <a:lnTo>
                    <a:pt x="473929" y="27838"/>
                  </a:lnTo>
                  <a:lnTo>
                    <a:pt x="440505" y="1945"/>
                  </a:lnTo>
                  <a:lnTo>
                    <a:pt x="4260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1682452" y="175508"/>
              <a:ext cx="852169" cy="756285"/>
            </a:xfrm>
            <a:custGeom>
              <a:avLst/>
              <a:gdLst/>
              <a:ahLst/>
              <a:cxnLst/>
              <a:rect l="l" t="t" r="r" b="b"/>
              <a:pathLst>
                <a:path w="852169" h="756285">
                  <a:moveTo>
                    <a:pt x="55032" y="756005"/>
                  </a:moveTo>
                  <a:lnTo>
                    <a:pt x="16213" y="739814"/>
                  </a:lnTo>
                  <a:lnTo>
                    <a:pt x="0" y="700822"/>
                  </a:lnTo>
                  <a:lnTo>
                    <a:pt x="1691" y="686893"/>
                  </a:lnTo>
                  <a:lnTo>
                    <a:pt x="378488" y="27647"/>
                  </a:lnTo>
                  <a:lnTo>
                    <a:pt x="411553" y="1942"/>
                  </a:lnTo>
                  <a:lnTo>
                    <a:pt x="426088" y="0"/>
                  </a:lnTo>
                  <a:lnTo>
                    <a:pt x="440505" y="1945"/>
                  </a:lnTo>
                  <a:lnTo>
                    <a:pt x="473929" y="27838"/>
                  </a:lnTo>
                  <a:lnTo>
                    <a:pt x="844857" y="673061"/>
                  </a:lnTo>
                  <a:lnTo>
                    <a:pt x="852100" y="700714"/>
                  </a:lnTo>
                  <a:lnTo>
                    <a:pt x="850344" y="714811"/>
                  </a:lnTo>
                  <a:lnTo>
                    <a:pt x="824772" y="748491"/>
                  </a:lnTo>
                  <a:lnTo>
                    <a:pt x="797232" y="756005"/>
                  </a:lnTo>
                  <a:lnTo>
                    <a:pt x="55032" y="756005"/>
                  </a:lnTo>
                  <a:close/>
                </a:path>
              </a:pathLst>
            </a:custGeom>
            <a:ln w="152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1682452" y="175508"/>
              <a:ext cx="852169" cy="756285"/>
            </a:xfrm>
            <a:custGeom>
              <a:avLst/>
              <a:gdLst/>
              <a:ahLst/>
              <a:cxnLst/>
              <a:rect l="l" t="t" r="r" b="b"/>
              <a:pathLst>
                <a:path w="852169" h="756285">
                  <a:moveTo>
                    <a:pt x="426088" y="0"/>
                  </a:moveTo>
                  <a:lnTo>
                    <a:pt x="387036" y="16196"/>
                  </a:lnTo>
                  <a:lnTo>
                    <a:pt x="6924" y="673696"/>
                  </a:lnTo>
                  <a:lnTo>
                    <a:pt x="0" y="700822"/>
                  </a:lnTo>
                  <a:lnTo>
                    <a:pt x="1884" y="714853"/>
                  </a:lnTo>
                  <a:lnTo>
                    <a:pt x="27539" y="748525"/>
                  </a:lnTo>
                  <a:lnTo>
                    <a:pt x="55032" y="756005"/>
                  </a:lnTo>
                  <a:lnTo>
                    <a:pt x="797232" y="756005"/>
                  </a:lnTo>
                  <a:lnTo>
                    <a:pt x="836137" y="739701"/>
                  </a:lnTo>
                  <a:lnTo>
                    <a:pt x="852100" y="700714"/>
                  </a:lnTo>
                  <a:lnTo>
                    <a:pt x="850279" y="686548"/>
                  </a:lnTo>
                  <a:lnTo>
                    <a:pt x="473929" y="27838"/>
                  </a:lnTo>
                  <a:lnTo>
                    <a:pt x="440505" y="1945"/>
                  </a:lnTo>
                  <a:lnTo>
                    <a:pt x="426088" y="0"/>
                  </a:lnTo>
                  <a:close/>
                </a:path>
              </a:pathLst>
            </a:custGeom>
            <a:solidFill>
              <a:srgbClr val="FF51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1682452" y="175508"/>
              <a:ext cx="852169" cy="756285"/>
            </a:xfrm>
            <a:custGeom>
              <a:avLst/>
              <a:gdLst/>
              <a:ahLst/>
              <a:cxnLst/>
              <a:rect l="l" t="t" r="r" b="b"/>
              <a:pathLst>
                <a:path w="852169" h="756285">
                  <a:moveTo>
                    <a:pt x="55032" y="756005"/>
                  </a:moveTo>
                  <a:lnTo>
                    <a:pt x="16213" y="739814"/>
                  </a:lnTo>
                  <a:lnTo>
                    <a:pt x="0" y="700822"/>
                  </a:lnTo>
                  <a:lnTo>
                    <a:pt x="1691" y="686893"/>
                  </a:lnTo>
                  <a:lnTo>
                    <a:pt x="378488" y="27647"/>
                  </a:lnTo>
                  <a:lnTo>
                    <a:pt x="411553" y="1942"/>
                  </a:lnTo>
                  <a:lnTo>
                    <a:pt x="426088" y="0"/>
                  </a:lnTo>
                  <a:lnTo>
                    <a:pt x="440505" y="1945"/>
                  </a:lnTo>
                  <a:lnTo>
                    <a:pt x="473929" y="27838"/>
                  </a:lnTo>
                  <a:lnTo>
                    <a:pt x="844857" y="673061"/>
                  </a:lnTo>
                  <a:lnTo>
                    <a:pt x="852100" y="700714"/>
                  </a:lnTo>
                  <a:lnTo>
                    <a:pt x="850344" y="714811"/>
                  </a:lnTo>
                  <a:lnTo>
                    <a:pt x="824772" y="748491"/>
                  </a:lnTo>
                  <a:lnTo>
                    <a:pt x="797232" y="756005"/>
                  </a:lnTo>
                  <a:lnTo>
                    <a:pt x="55032" y="756005"/>
                  </a:lnTo>
                  <a:close/>
                </a:path>
              </a:pathLst>
            </a:custGeom>
            <a:ln w="57150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2008432" y="515852"/>
              <a:ext cx="287020" cy="271145"/>
            </a:xfrm>
            <a:custGeom>
              <a:avLst/>
              <a:gdLst/>
              <a:ahLst/>
              <a:cxnLst/>
              <a:rect l="l" t="t" r="r" b="b"/>
              <a:pathLst>
                <a:path w="287019" h="271145">
                  <a:moveTo>
                    <a:pt x="200888" y="0"/>
                  </a:moveTo>
                  <a:lnTo>
                    <a:pt x="168598" y="827"/>
                  </a:lnTo>
                  <a:lnTo>
                    <a:pt x="151828" y="6618"/>
                  </a:lnTo>
                  <a:lnTo>
                    <a:pt x="145174" y="22336"/>
                  </a:lnTo>
                  <a:lnTo>
                    <a:pt x="143230" y="52946"/>
                  </a:lnTo>
                  <a:lnTo>
                    <a:pt x="142068" y="44673"/>
                  </a:lnTo>
                  <a:lnTo>
                    <a:pt x="135328" y="26473"/>
                  </a:lnTo>
                  <a:lnTo>
                    <a:pt x="118123" y="8272"/>
                  </a:lnTo>
                  <a:lnTo>
                    <a:pt x="85572" y="0"/>
                  </a:lnTo>
                  <a:lnTo>
                    <a:pt x="48659" y="6205"/>
                  </a:lnTo>
                  <a:lnTo>
                    <a:pt x="21859" y="23834"/>
                  </a:lnTo>
                  <a:lnTo>
                    <a:pt x="5523" y="51402"/>
                  </a:lnTo>
                  <a:lnTo>
                    <a:pt x="0" y="87426"/>
                  </a:lnTo>
                  <a:lnTo>
                    <a:pt x="2237" y="138945"/>
                  </a:lnTo>
                  <a:lnTo>
                    <a:pt x="17903" y="175204"/>
                  </a:lnTo>
                  <a:lnTo>
                    <a:pt x="60425" y="213380"/>
                  </a:lnTo>
                  <a:lnTo>
                    <a:pt x="143230" y="270649"/>
                  </a:lnTo>
                  <a:lnTo>
                    <a:pt x="165610" y="254185"/>
                  </a:lnTo>
                  <a:lnTo>
                    <a:pt x="214845" y="211475"/>
                  </a:lnTo>
                  <a:lnTo>
                    <a:pt x="264081" y="152547"/>
                  </a:lnTo>
                  <a:lnTo>
                    <a:pt x="286461" y="87426"/>
                  </a:lnTo>
                  <a:lnTo>
                    <a:pt x="280937" y="51402"/>
                  </a:lnTo>
                  <a:lnTo>
                    <a:pt x="264601" y="23834"/>
                  </a:lnTo>
                  <a:lnTo>
                    <a:pt x="237801" y="6205"/>
                  </a:lnTo>
                  <a:lnTo>
                    <a:pt x="200888" y="0"/>
                  </a:lnTo>
                  <a:close/>
                </a:path>
              </a:pathLst>
            </a:custGeom>
            <a:solidFill>
              <a:srgbClr val="2D2A2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2008432" y="515852"/>
              <a:ext cx="287020" cy="271145"/>
            </a:xfrm>
            <a:custGeom>
              <a:avLst/>
              <a:gdLst/>
              <a:ahLst/>
              <a:cxnLst/>
              <a:rect l="l" t="t" r="r" b="b"/>
              <a:pathLst>
                <a:path w="287019" h="271145">
                  <a:moveTo>
                    <a:pt x="143230" y="52946"/>
                  </a:moveTo>
                  <a:lnTo>
                    <a:pt x="145174" y="22336"/>
                  </a:lnTo>
                  <a:lnTo>
                    <a:pt x="151828" y="6618"/>
                  </a:lnTo>
                  <a:lnTo>
                    <a:pt x="168598" y="827"/>
                  </a:lnTo>
                  <a:lnTo>
                    <a:pt x="200888" y="0"/>
                  </a:lnTo>
                  <a:lnTo>
                    <a:pt x="237801" y="6205"/>
                  </a:lnTo>
                  <a:lnTo>
                    <a:pt x="264601" y="23834"/>
                  </a:lnTo>
                  <a:lnTo>
                    <a:pt x="280937" y="51402"/>
                  </a:lnTo>
                  <a:lnTo>
                    <a:pt x="286461" y="87426"/>
                  </a:lnTo>
                  <a:lnTo>
                    <a:pt x="264081" y="152547"/>
                  </a:lnTo>
                  <a:lnTo>
                    <a:pt x="214845" y="211475"/>
                  </a:lnTo>
                  <a:lnTo>
                    <a:pt x="165610" y="254185"/>
                  </a:lnTo>
                  <a:lnTo>
                    <a:pt x="143230" y="270649"/>
                  </a:lnTo>
                  <a:lnTo>
                    <a:pt x="60425" y="213380"/>
                  </a:lnTo>
                  <a:lnTo>
                    <a:pt x="17903" y="175204"/>
                  </a:lnTo>
                  <a:lnTo>
                    <a:pt x="2237" y="138945"/>
                  </a:lnTo>
                  <a:lnTo>
                    <a:pt x="0" y="87426"/>
                  </a:lnTo>
                  <a:lnTo>
                    <a:pt x="5523" y="51402"/>
                  </a:lnTo>
                  <a:lnTo>
                    <a:pt x="21859" y="23834"/>
                  </a:lnTo>
                  <a:lnTo>
                    <a:pt x="48659" y="6205"/>
                  </a:lnTo>
                  <a:lnTo>
                    <a:pt x="85572" y="0"/>
                  </a:lnTo>
                  <a:lnTo>
                    <a:pt x="118123" y="8272"/>
                  </a:lnTo>
                  <a:lnTo>
                    <a:pt x="135328" y="26473"/>
                  </a:lnTo>
                  <a:lnTo>
                    <a:pt x="142068" y="44673"/>
                  </a:lnTo>
                  <a:lnTo>
                    <a:pt x="143230" y="52946"/>
                  </a:lnTo>
                  <a:close/>
                </a:path>
              </a:pathLst>
            </a:custGeom>
            <a:ln w="12700">
              <a:solidFill>
                <a:srgbClr val="2D2A2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7" name="object 10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89729" y="566392"/>
              <a:ext cx="223156" cy="26064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REGELTEX_TGI_notice d'utilisation-230104</dc:title>
  <dcterms:created xsi:type="dcterms:W3CDTF">2023-01-04T13:11:31Z</dcterms:created>
  <dcterms:modified xsi:type="dcterms:W3CDTF">2023-01-04T13:11:31Z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2023-01-04T00:00:00Z</vt:filetime>
  </property>
  <property fmtid="{D5CDD505-2E9C-101B-9397-08002B2CF9AE}" pid="3" name="Creator">
    <vt:lpwstr>Adobe Illustrator 27.1 (Macintosh)</vt:lpwstr>
  </property>
  <property fmtid="{D5CDD505-2E9C-101B-9397-08002B2CF9AE}" pid="4" name="LastSaved">
    <vt:filetime>2023-01-04T00:00:00Z</vt:filetime>
  </property>
  <property fmtid="{D5CDD505-2E9C-101B-9397-08002B2CF9AE}" pid="5" name="Producer">
    <vt:lpwstr>Adobe PDF library 17.00</vt:lpwstr>
  </property>
</Properties>
</file>